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0" r:id="rId2"/>
  </p:sldIdLst>
  <p:sldSz cx="25201563" cy="36009263"/>
  <p:notesSz cx="6858000" cy="9144000"/>
  <p:custDataLst>
    <p:tags r:id="rId4"/>
  </p:custDataLst>
  <p:defaultTextStyle>
    <a:defPPr>
      <a:defRPr lang="sv-SE"/>
    </a:defPPr>
    <a:lvl1pPr algn="l" defTabSz="174783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1747838" indent="-1290638" algn="l" defTabSz="174783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3497263" indent="-2582863" algn="l" defTabSz="174783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5245100" indent="-3873500" algn="l" defTabSz="174783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6994525" indent="-5165725" algn="l" defTabSz="174783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69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2">
          <p15:clr>
            <a:srgbClr val="A4A3A4"/>
          </p15:clr>
        </p15:guide>
        <p15:guide id="2" pos="79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ADE1"/>
    <a:srgbClr val="341C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19" autoAdjust="0"/>
  </p:normalViewPr>
  <p:slideViewPr>
    <p:cSldViewPr snapToGrid="0" snapToObjects="1">
      <p:cViewPr varScale="1">
        <p:scale>
          <a:sx n="20" d="100"/>
          <a:sy n="20" d="100"/>
        </p:scale>
        <p:origin x="3231" y="66"/>
      </p:cViewPr>
      <p:guideLst>
        <p:guide orient="horz" pos="11342"/>
        <p:guide pos="79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76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CDE81EA0-78E6-5EDC-7919-0B1E1F0AFD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74883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95F2724-7020-00C4-A5A7-55A5B9535F7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FF2267-C150-4A52-B277-F558720AA71D}" type="datetimeFigureOut">
              <a:rPr lang="sv-SE" altLang="sv-SE"/>
              <a:pPr>
                <a:defRPr/>
              </a:pPr>
              <a:t>2025-10-22</a:t>
            </a:fld>
            <a:endParaRPr lang="sv-SE" alt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CBCCE0F7-353A-4C06-A81C-FC7BD05EE0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28850" y="685800"/>
            <a:ext cx="24003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93B47F61-DD51-DFE3-80A0-8DA9F74D7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noProof="0"/>
              <a:t>Klicka här för att ändra format på bakgrundstexten</a:t>
            </a:r>
          </a:p>
          <a:p>
            <a:pPr lvl="1"/>
            <a:r>
              <a:rPr lang="sv-SE" altLang="sv-SE" noProof="0"/>
              <a:t>Nivå två</a:t>
            </a:r>
          </a:p>
          <a:p>
            <a:pPr lvl="2"/>
            <a:r>
              <a:rPr lang="sv-SE" altLang="sv-SE" noProof="0"/>
              <a:t>Nivå tre</a:t>
            </a:r>
          </a:p>
          <a:p>
            <a:pPr lvl="3"/>
            <a:r>
              <a:rPr lang="sv-SE" altLang="sv-SE" noProof="0"/>
              <a:t>Nivå fyra</a:t>
            </a:r>
          </a:p>
          <a:p>
            <a:pPr lvl="4"/>
            <a:r>
              <a:rPr lang="sv-SE" alt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A08DA61-DB7E-F51E-3669-EFB588155CE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74883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C52E909-4CDE-72B1-0F18-4AAD88318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B8471E9-1533-40B4-A3E4-75D0D3FD5BBE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747838" rtl="0" eaLnBrk="0" fontAlgn="base" hangingPunct="0">
      <a:spcBef>
        <a:spcPct val="30000"/>
      </a:spcBef>
      <a:spcAft>
        <a:spcPct val="0"/>
      </a:spcAft>
      <a:defRPr sz="46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1747838" algn="l" defTabSz="1747838" rtl="0" eaLnBrk="0" fontAlgn="base" hangingPunct="0">
      <a:spcBef>
        <a:spcPct val="30000"/>
      </a:spcBef>
      <a:spcAft>
        <a:spcPct val="0"/>
      </a:spcAft>
      <a:defRPr sz="46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3497263" algn="l" defTabSz="1747838" rtl="0" eaLnBrk="0" fontAlgn="base" hangingPunct="0">
      <a:spcBef>
        <a:spcPct val="30000"/>
      </a:spcBef>
      <a:spcAft>
        <a:spcPct val="0"/>
      </a:spcAft>
      <a:defRPr sz="46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5245100" algn="l" defTabSz="1747838" rtl="0" eaLnBrk="0" fontAlgn="base" hangingPunct="0">
      <a:spcBef>
        <a:spcPct val="30000"/>
      </a:spcBef>
      <a:spcAft>
        <a:spcPct val="0"/>
      </a:spcAft>
      <a:defRPr sz="46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6994525" algn="l" defTabSz="1747838" rtl="0" eaLnBrk="0" fontAlgn="base" hangingPunct="0">
      <a:spcBef>
        <a:spcPct val="30000"/>
      </a:spcBef>
      <a:spcAft>
        <a:spcPct val="0"/>
      </a:spcAft>
      <a:defRPr sz="46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8744179" algn="l" defTabSz="1748836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10493014" algn="l" defTabSz="1748836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12241850" algn="l" defTabSz="1748836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13990686" algn="l" defTabSz="1748836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53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848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473967" y="44119688"/>
            <a:ext cx="31042552" cy="124773761"/>
          </a:xfrm>
          <a:prstGeom prst="rect">
            <a:avLst/>
          </a:prstGeo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936543" y="44119688"/>
            <a:ext cx="31046926" cy="124773761"/>
          </a:xfrm>
          <a:prstGeom prst="rect">
            <a:avLst/>
          </a:prstGeo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1655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904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9174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497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28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635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86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09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8" descr="&quot;&quot;">
            <a:extLst>
              <a:ext uri="{FF2B5EF4-FFF2-40B4-BE49-F238E27FC236}">
                <a16:creationId xmlns:a16="http://schemas.microsoft.com/office/drawing/2014/main" id="{0AA96791-738F-9234-BA0D-435910E0650A}"/>
              </a:ext>
            </a:extLst>
          </p:cNvPr>
          <p:cNvSpPr/>
          <p:nvPr userDrawn="1"/>
        </p:nvSpPr>
        <p:spPr>
          <a:xfrm>
            <a:off x="0" y="0"/>
            <a:ext cx="25201563" cy="5875338"/>
          </a:xfrm>
          <a:prstGeom prst="rect">
            <a:avLst/>
          </a:prstGeom>
          <a:solidFill>
            <a:srgbClr val="56A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 dirty="0"/>
          </a:p>
        </p:txBody>
      </p: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2CFCAB4E-027D-AC1C-C105-A26489360C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8900" y="98425"/>
            <a:ext cx="12833350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/>
              <a:t>Click to edit Master title style</a:t>
            </a:r>
            <a:endParaRPr lang="sv-SE" altLang="sv-SE"/>
          </a:p>
        </p:txBody>
      </p:sp>
      <p:sp>
        <p:nvSpPr>
          <p:cNvPr id="4" name="Rektangel 8" descr="&quot;&quot;">
            <a:extLst>
              <a:ext uri="{FF2B5EF4-FFF2-40B4-BE49-F238E27FC236}">
                <a16:creationId xmlns:a16="http://schemas.microsoft.com/office/drawing/2014/main" id="{4C45612F-2DF1-9270-5D0B-06ABDD1C3E27}"/>
              </a:ext>
            </a:extLst>
          </p:cNvPr>
          <p:cNvSpPr/>
          <p:nvPr userDrawn="1"/>
        </p:nvSpPr>
        <p:spPr>
          <a:xfrm>
            <a:off x="0" y="33880425"/>
            <a:ext cx="25201563" cy="2136775"/>
          </a:xfrm>
          <a:prstGeom prst="rect">
            <a:avLst/>
          </a:prstGeom>
          <a:solidFill>
            <a:srgbClr val="56A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 dirty="0"/>
          </a:p>
        </p:txBody>
      </p:sp>
      <p:sp>
        <p:nvSpPr>
          <p:cNvPr id="1029" name="TextBox 7">
            <a:extLst>
              <a:ext uri="{FF2B5EF4-FFF2-40B4-BE49-F238E27FC236}">
                <a16:creationId xmlns:a16="http://schemas.microsoft.com/office/drawing/2014/main" id="{5D7C0808-D6A7-D227-1E64-92F05AA46B5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09375" y="34156650"/>
            <a:ext cx="136032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International Conference of Building And Simulation</a:t>
            </a:r>
          </a:p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Climate-Neutral Buildings and Cities</a:t>
            </a:r>
          </a:p>
          <a:p>
            <a:pPr algn="r"/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11-13, 2026, Hong Kong SAR, China</a:t>
            </a:r>
          </a:p>
        </p:txBody>
      </p:sp>
      <p:sp>
        <p:nvSpPr>
          <p:cNvPr id="1030" name="TextBox 9">
            <a:extLst>
              <a:ext uri="{FF2B5EF4-FFF2-40B4-BE49-F238E27FC236}">
                <a16:creationId xmlns:a16="http://schemas.microsoft.com/office/drawing/2014/main" id="{D169F712-547B-F0F0-8DBB-D28A8E3874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8900" y="34275713"/>
            <a:ext cx="18081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zh-CN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</a:t>
            </a:r>
          </a:p>
          <a:p>
            <a:pPr algn="l"/>
            <a:r>
              <a:rPr lang="zh-CN" altLang="zh-CN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altLang="zh-CN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圖形 4">
            <a:extLst>
              <a:ext uri="{FF2B5EF4-FFF2-40B4-BE49-F238E27FC236}">
                <a16:creationId xmlns:a16="http://schemas.microsoft.com/office/drawing/2014/main" id="{EE7C2615-1A69-732F-7C6F-933F3C09772B}"/>
              </a:ext>
            </a:extLst>
          </p:cNvPr>
          <p:cNvGrpSpPr/>
          <p:nvPr/>
        </p:nvGrpSpPr>
        <p:grpSpPr>
          <a:xfrm>
            <a:off x="19650742" y="664171"/>
            <a:ext cx="4910251" cy="1541551"/>
            <a:chOff x="20136966" y="156170"/>
            <a:chExt cx="4910251" cy="1541551"/>
          </a:xfrm>
          <a:solidFill>
            <a:srgbClr val="FFFFFF"/>
          </a:solidFill>
        </p:grpSpPr>
        <p:grpSp>
          <p:nvGrpSpPr>
            <p:cNvPr id="7" name="圖形 4">
              <a:extLst>
                <a:ext uri="{FF2B5EF4-FFF2-40B4-BE49-F238E27FC236}">
                  <a16:creationId xmlns:a16="http://schemas.microsoft.com/office/drawing/2014/main" id="{7522CD7D-A114-03B7-369F-83355DC787BF}"/>
                </a:ext>
              </a:extLst>
            </p:cNvPr>
            <p:cNvGrpSpPr/>
            <p:nvPr/>
          </p:nvGrpSpPr>
          <p:grpSpPr>
            <a:xfrm>
              <a:off x="21327981" y="182064"/>
              <a:ext cx="2508303" cy="323048"/>
              <a:chOff x="21327981" y="182064"/>
              <a:chExt cx="2508303" cy="323048"/>
            </a:xfrm>
            <a:solidFill>
              <a:srgbClr val="FFFFFF"/>
            </a:solidFill>
          </p:grpSpPr>
          <p:sp>
            <p:nvSpPr>
              <p:cNvPr id="8" name="手繪多邊形: 圖案 7">
                <a:extLst>
                  <a:ext uri="{FF2B5EF4-FFF2-40B4-BE49-F238E27FC236}">
                    <a16:creationId xmlns:a16="http://schemas.microsoft.com/office/drawing/2014/main" id="{955FAFD8-7081-0418-292F-ACD7C63FD146}"/>
                  </a:ext>
                </a:extLst>
              </p:cNvPr>
              <p:cNvSpPr/>
              <p:nvPr/>
            </p:nvSpPr>
            <p:spPr>
              <a:xfrm>
                <a:off x="21327981" y="183658"/>
                <a:ext cx="322649" cy="320259"/>
              </a:xfrm>
              <a:custGeom>
                <a:avLst/>
                <a:gdLst>
                  <a:gd name="connsiteX0" fmla="*/ 276045 w 322649"/>
                  <a:gd name="connsiteY0" fmla="*/ 172080 h 320259"/>
                  <a:gd name="connsiteX1" fmla="*/ 276045 w 322649"/>
                  <a:gd name="connsiteY1" fmla="*/ 320260 h 320259"/>
                  <a:gd name="connsiteX2" fmla="*/ 244577 w 322649"/>
                  <a:gd name="connsiteY2" fmla="*/ 320260 h 320259"/>
                  <a:gd name="connsiteX3" fmla="*/ 244577 w 322649"/>
                  <a:gd name="connsiteY3" fmla="*/ 304326 h 320259"/>
                  <a:gd name="connsiteX4" fmla="*/ 76878 w 322649"/>
                  <a:gd name="connsiteY4" fmla="*/ 304326 h 320259"/>
                  <a:gd name="connsiteX5" fmla="*/ 76878 w 322649"/>
                  <a:gd name="connsiteY5" fmla="*/ 320260 h 320259"/>
                  <a:gd name="connsiteX6" fmla="*/ 44613 w 322649"/>
                  <a:gd name="connsiteY6" fmla="*/ 320260 h 320259"/>
                  <a:gd name="connsiteX7" fmla="*/ 44613 w 322649"/>
                  <a:gd name="connsiteY7" fmla="*/ 173673 h 320259"/>
                  <a:gd name="connsiteX8" fmla="*/ 15933 w 322649"/>
                  <a:gd name="connsiteY8" fmla="*/ 184827 h 320259"/>
                  <a:gd name="connsiteX9" fmla="*/ 0 w 322649"/>
                  <a:gd name="connsiteY9" fmla="*/ 154155 h 320259"/>
                  <a:gd name="connsiteX10" fmla="*/ 108347 w 322649"/>
                  <a:gd name="connsiteY10" fmla="*/ 100778 h 320259"/>
                  <a:gd name="connsiteX11" fmla="*/ 2390 w 322649"/>
                  <a:gd name="connsiteY11" fmla="*/ 100778 h 320259"/>
                  <a:gd name="connsiteX12" fmla="*/ 2390 w 322649"/>
                  <a:gd name="connsiteY12" fmla="*/ 72895 h 320259"/>
                  <a:gd name="connsiteX13" fmla="*/ 143002 w 322649"/>
                  <a:gd name="connsiteY13" fmla="*/ 72895 h 320259"/>
                  <a:gd name="connsiteX14" fmla="*/ 143002 w 322649"/>
                  <a:gd name="connsiteY14" fmla="*/ 45012 h 320259"/>
                  <a:gd name="connsiteX15" fmla="*/ 33062 w 322649"/>
                  <a:gd name="connsiteY15" fmla="*/ 46605 h 320259"/>
                  <a:gd name="connsiteX16" fmla="*/ 21908 w 322649"/>
                  <a:gd name="connsiteY16" fmla="*/ 15137 h 320259"/>
                  <a:gd name="connsiteX17" fmla="*/ 70107 w 322649"/>
                  <a:gd name="connsiteY17" fmla="*/ 15933 h 320259"/>
                  <a:gd name="connsiteX18" fmla="*/ 276841 w 322649"/>
                  <a:gd name="connsiteY18" fmla="*/ 0 h 320259"/>
                  <a:gd name="connsiteX19" fmla="*/ 291181 w 322649"/>
                  <a:gd name="connsiteY19" fmla="*/ 27883 h 320259"/>
                  <a:gd name="connsiteX20" fmla="*/ 176063 w 322649"/>
                  <a:gd name="connsiteY20" fmla="*/ 43020 h 320259"/>
                  <a:gd name="connsiteX21" fmla="*/ 176063 w 322649"/>
                  <a:gd name="connsiteY21" fmla="*/ 71700 h 320259"/>
                  <a:gd name="connsiteX22" fmla="*/ 319862 w 322649"/>
                  <a:gd name="connsiteY22" fmla="*/ 71700 h 320259"/>
                  <a:gd name="connsiteX23" fmla="*/ 319862 w 322649"/>
                  <a:gd name="connsiteY23" fmla="*/ 99583 h 320259"/>
                  <a:gd name="connsiteX24" fmla="*/ 209921 w 322649"/>
                  <a:gd name="connsiteY24" fmla="*/ 99583 h 320259"/>
                  <a:gd name="connsiteX25" fmla="*/ 322650 w 322649"/>
                  <a:gd name="connsiteY25" fmla="*/ 152163 h 320259"/>
                  <a:gd name="connsiteX26" fmla="*/ 307513 w 322649"/>
                  <a:gd name="connsiteY26" fmla="*/ 183632 h 320259"/>
                  <a:gd name="connsiteX27" fmla="*/ 292377 w 322649"/>
                  <a:gd name="connsiteY27" fmla="*/ 178453 h 320259"/>
                  <a:gd name="connsiteX28" fmla="*/ 276045 w 322649"/>
                  <a:gd name="connsiteY28" fmla="*/ 172080 h 320259"/>
                  <a:gd name="connsiteX29" fmla="*/ 63733 w 322649"/>
                  <a:gd name="connsiteY29" fmla="*/ 164113 h 320259"/>
                  <a:gd name="connsiteX30" fmla="*/ 141807 w 322649"/>
                  <a:gd name="connsiteY30" fmla="*/ 164113 h 320259"/>
                  <a:gd name="connsiteX31" fmla="*/ 141807 w 322649"/>
                  <a:gd name="connsiteY31" fmla="*/ 101575 h 320259"/>
                  <a:gd name="connsiteX32" fmla="*/ 63733 w 322649"/>
                  <a:gd name="connsiteY32" fmla="*/ 164113 h 320259"/>
                  <a:gd name="connsiteX33" fmla="*/ 243780 w 322649"/>
                  <a:gd name="connsiteY33" fmla="*/ 193192 h 320259"/>
                  <a:gd name="connsiteX34" fmla="*/ 75285 w 322649"/>
                  <a:gd name="connsiteY34" fmla="*/ 193192 h 320259"/>
                  <a:gd name="connsiteX35" fmla="*/ 75285 w 322649"/>
                  <a:gd name="connsiteY35" fmla="*/ 219482 h 320259"/>
                  <a:gd name="connsiteX36" fmla="*/ 243780 w 322649"/>
                  <a:gd name="connsiteY36" fmla="*/ 219482 h 320259"/>
                  <a:gd name="connsiteX37" fmla="*/ 243780 w 322649"/>
                  <a:gd name="connsiteY37" fmla="*/ 193192 h 320259"/>
                  <a:gd name="connsiteX38" fmla="*/ 76082 w 322649"/>
                  <a:gd name="connsiteY38" fmla="*/ 276045 h 320259"/>
                  <a:gd name="connsiteX39" fmla="*/ 244577 w 322649"/>
                  <a:gd name="connsiteY39" fmla="*/ 276045 h 320259"/>
                  <a:gd name="connsiteX40" fmla="*/ 244577 w 322649"/>
                  <a:gd name="connsiteY40" fmla="*/ 245373 h 320259"/>
                  <a:gd name="connsiteX41" fmla="*/ 76082 w 322649"/>
                  <a:gd name="connsiteY41" fmla="*/ 245373 h 320259"/>
                  <a:gd name="connsiteX42" fmla="*/ 76082 w 322649"/>
                  <a:gd name="connsiteY42" fmla="*/ 276045 h 320259"/>
                  <a:gd name="connsiteX43" fmla="*/ 173673 w 322649"/>
                  <a:gd name="connsiteY43" fmla="*/ 100778 h 320259"/>
                  <a:gd name="connsiteX44" fmla="*/ 173673 w 322649"/>
                  <a:gd name="connsiteY44" fmla="*/ 164113 h 320259"/>
                  <a:gd name="connsiteX45" fmla="*/ 258518 w 322649"/>
                  <a:gd name="connsiteY45" fmla="*/ 164113 h 320259"/>
                  <a:gd name="connsiteX46" fmla="*/ 173673 w 322649"/>
                  <a:gd name="connsiteY46" fmla="*/ 100778 h 32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22649" h="320259">
                    <a:moveTo>
                      <a:pt x="276045" y="172080"/>
                    </a:moveTo>
                    <a:lnTo>
                      <a:pt x="276045" y="320260"/>
                    </a:lnTo>
                    <a:lnTo>
                      <a:pt x="244577" y="320260"/>
                    </a:lnTo>
                    <a:lnTo>
                      <a:pt x="244577" y="304326"/>
                    </a:lnTo>
                    <a:lnTo>
                      <a:pt x="76878" y="304326"/>
                    </a:lnTo>
                    <a:lnTo>
                      <a:pt x="76878" y="320260"/>
                    </a:lnTo>
                    <a:lnTo>
                      <a:pt x="44613" y="320260"/>
                    </a:lnTo>
                    <a:lnTo>
                      <a:pt x="44613" y="173673"/>
                    </a:lnTo>
                    <a:cubicBezTo>
                      <a:pt x="38638" y="176063"/>
                      <a:pt x="29477" y="179648"/>
                      <a:pt x="15933" y="184827"/>
                    </a:cubicBezTo>
                    <a:lnTo>
                      <a:pt x="0" y="154155"/>
                    </a:lnTo>
                    <a:cubicBezTo>
                      <a:pt x="41427" y="143798"/>
                      <a:pt x="78073" y="126272"/>
                      <a:pt x="108347" y="100778"/>
                    </a:cubicBezTo>
                    <a:lnTo>
                      <a:pt x="2390" y="100778"/>
                    </a:lnTo>
                    <a:lnTo>
                      <a:pt x="2390" y="72895"/>
                    </a:lnTo>
                    <a:lnTo>
                      <a:pt x="143002" y="72895"/>
                    </a:lnTo>
                    <a:lnTo>
                      <a:pt x="143002" y="45012"/>
                    </a:lnTo>
                    <a:cubicBezTo>
                      <a:pt x="91218" y="46605"/>
                      <a:pt x="54970" y="46605"/>
                      <a:pt x="33062" y="46605"/>
                    </a:cubicBezTo>
                    <a:lnTo>
                      <a:pt x="21908" y="15137"/>
                    </a:lnTo>
                    <a:cubicBezTo>
                      <a:pt x="34655" y="15933"/>
                      <a:pt x="50588" y="15933"/>
                      <a:pt x="70107" y="15933"/>
                    </a:cubicBezTo>
                    <a:cubicBezTo>
                      <a:pt x="160528" y="15933"/>
                      <a:pt x="230237" y="10755"/>
                      <a:pt x="276841" y="0"/>
                    </a:cubicBezTo>
                    <a:lnTo>
                      <a:pt x="291181" y="27883"/>
                    </a:lnTo>
                    <a:cubicBezTo>
                      <a:pt x="259713" y="34655"/>
                      <a:pt x="221872" y="39833"/>
                      <a:pt x="176063" y="43020"/>
                    </a:cubicBezTo>
                    <a:lnTo>
                      <a:pt x="176063" y="71700"/>
                    </a:lnTo>
                    <a:lnTo>
                      <a:pt x="319862" y="71700"/>
                    </a:lnTo>
                    <a:lnTo>
                      <a:pt x="319862" y="99583"/>
                    </a:lnTo>
                    <a:lnTo>
                      <a:pt x="209921" y="99583"/>
                    </a:lnTo>
                    <a:cubicBezTo>
                      <a:pt x="236212" y="125077"/>
                      <a:pt x="273256" y="141807"/>
                      <a:pt x="322650" y="152163"/>
                    </a:cubicBezTo>
                    <a:lnTo>
                      <a:pt x="307513" y="183632"/>
                    </a:lnTo>
                    <a:cubicBezTo>
                      <a:pt x="303131" y="182038"/>
                      <a:pt x="298351" y="179250"/>
                      <a:pt x="292377" y="178453"/>
                    </a:cubicBezTo>
                    <a:cubicBezTo>
                      <a:pt x="285207" y="176860"/>
                      <a:pt x="280426" y="174470"/>
                      <a:pt x="276045" y="172080"/>
                    </a:cubicBezTo>
                    <a:close/>
                    <a:moveTo>
                      <a:pt x="63733" y="164113"/>
                    </a:moveTo>
                    <a:lnTo>
                      <a:pt x="141807" y="164113"/>
                    </a:lnTo>
                    <a:lnTo>
                      <a:pt x="141807" y="101575"/>
                    </a:lnTo>
                    <a:cubicBezTo>
                      <a:pt x="121890" y="129458"/>
                      <a:pt x="95600" y="150570"/>
                      <a:pt x="63733" y="164113"/>
                    </a:cubicBezTo>
                    <a:close/>
                    <a:moveTo>
                      <a:pt x="243780" y="193192"/>
                    </a:moveTo>
                    <a:lnTo>
                      <a:pt x="75285" y="193192"/>
                    </a:lnTo>
                    <a:lnTo>
                      <a:pt x="75285" y="219482"/>
                    </a:lnTo>
                    <a:lnTo>
                      <a:pt x="243780" y="219482"/>
                    </a:lnTo>
                    <a:lnTo>
                      <a:pt x="243780" y="193192"/>
                    </a:lnTo>
                    <a:close/>
                    <a:moveTo>
                      <a:pt x="76082" y="276045"/>
                    </a:moveTo>
                    <a:lnTo>
                      <a:pt x="244577" y="276045"/>
                    </a:lnTo>
                    <a:lnTo>
                      <a:pt x="244577" y="245373"/>
                    </a:lnTo>
                    <a:lnTo>
                      <a:pt x="76082" y="245373"/>
                    </a:lnTo>
                    <a:lnTo>
                      <a:pt x="76082" y="276045"/>
                    </a:lnTo>
                    <a:close/>
                    <a:moveTo>
                      <a:pt x="173673" y="100778"/>
                    </a:moveTo>
                    <a:lnTo>
                      <a:pt x="173673" y="164113"/>
                    </a:lnTo>
                    <a:lnTo>
                      <a:pt x="258518" y="164113"/>
                    </a:lnTo>
                    <a:cubicBezTo>
                      <a:pt x="223465" y="150570"/>
                      <a:pt x="195582" y="129458"/>
                      <a:pt x="173673" y="1007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" name="手繪多邊形: 圖案 8">
                <a:extLst>
                  <a:ext uri="{FF2B5EF4-FFF2-40B4-BE49-F238E27FC236}">
                    <a16:creationId xmlns:a16="http://schemas.microsoft.com/office/drawing/2014/main" id="{B2C10488-25BC-C085-AB7C-40E69C1E638D}"/>
                  </a:ext>
                </a:extLst>
              </p:cNvPr>
              <p:cNvSpPr/>
              <p:nvPr/>
            </p:nvSpPr>
            <p:spPr>
              <a:xfrm>
                <a:off x="21766546" y="185251"/>
                <a:ext cx="318268" cy="314284"/>
              </a:xfrm>
              <a:custGeom>
                <a:avLst/>
                <a:gdLst>
                  <a:gd name="connsiteX0" fmla="*/ 70107 w 318268"/>
                  <a:gd name="connsiteY0" fmla="*/ 212710 h 314284"/>
                  <a:gd name="connsiteX1" fmla="*/ 27087 w 318268"/>
                  <a:gd name="connsiteY1" fmla="*/ 314285 h 314284"/>
                  <a:gd name="connsiteX2" fmla="*/ 0 w 318268"/>
                  <a:gd name="connsiteY2" fmla="*/ 286401 h 314284"/>
                  <a:gd name="connsiteX3" fmla="*/ 40630 w 318268"/>
                  <a:gd name="connsiteY3" fmla="*/ 194785 h 314284"/>
                  <a:gd name="connsiteX4" fmla="*/ 70107 w 318268"/>
                  <a:gd name="connsiteY4" fmla="*/ 212710 h 314284"/>
                  <a:gd name="connsiteX5" fmla="*/ 48995 w 318268"/>
                  <a:gd name="connsiteY5" fmla="*/ 157740 h 314284"/>
                  <a:gd name="connsiteX6" fmla="*/ 797 w 318268"/>
                  <a:gd name="connsiteY6" fmla="*/ 120297 h 314284"/>
                  <a:gd name="connsiteX7" fmla="*/ 21112 w 318268"/>
                  <a:gd name="connsiteY7" fmla="*/ 94803 h 314284"/>
                  <a:gd name="connsiteX8" fmla="*/ 72098 w 318268"/>
                  <a:gd name="connsiteY8" fmla="*/ 127865 h 314284"/>
                  <a:gd name="connsiteX9" fmla="*/ 48995 w 318268"/>
                  <a:gd name="connsiteY9" fmla="*/ 157740 h 314284"/>
                  <a:gd name="connsiteX10" fmla="*/ 82057 w 318268"/>
                  <a:gd name="connsiteY10" fmla="*/ 35850 h 314284"/>
                  <a:gd name="connsiteX11" fmla="*/ 127865 w 318268"/>
                  <a:gd name="connsiteY11" fmla="*/ 35850 h 314284"/>
                  <a:gd name="connsiteX12" fmla="*/ 127865 w 318268"/>
                  <a:gd name="connsiteY12" fmla="*/ 0 h 314284"/>
                  <a:gd name="connsiteX13" fmla="*/ 159333 w 318268"/>
                  <a:gd name="connsiteY13" fmla="*/ 0 h 314284"/>
                  <a:gd name="connsiteX14" fmla="*/ 159333 w 318268"/>
                  <a:gd name="connsiteY14" fmla="*/ 35452 h 314284"/>
                  <a:gd name="connsiteX15" fmla="*/ 221872 w 318268"/>
                  <a:gd name="connsiteY15" fmla="*/ 35452 h 314284"/>
                  <a:gd name="connsiteX16" fmla="*/ 221872 w 318268"/>
                  <a:gd name="connsiteY16" fmla="*/ 0 h 314284"/>
                  <a:gd name="connsiteX17" fmla="*/ 252543 w 318268"/>
                  <a:gd name="connsiteY17" fmla="*/ 0 h 314284"/>
                  <a:gd name="connsiteX18" fmla="*/ 252543 w 318268"/>
                  <a:gd name="connsiteY18" fmla="*/ 35452 h 314284"/>
                  <a:gd name="connsiteX19" fmla="*/ 309106 w 318268"/>
                  <a:gd name="connsiteY19" fmla="*/ 35452 h 314284"/>
                  <a:gd name="connsiteX20" fmla="*/ 309106 w 318268"/>
                  <a:gd name="connsiteY20" fmla="*/ 62538 h 314284"/>
                  <a:gd name="connsiteX21" fmla="*/ 252543 w 318268"/>
                  <a:gd name="connsiteY21" fmla="*/ 62538 h 314284"/>
                  <a:gd name="connsiteX22" fmla="*/ 252543 w 318268"/>
                  <a:gd name="connsiteY22" fmla="*/ 97990 h 314284"/>
                  <a:gd name="connsiteX23" fmla="*/ 314285 w 318268"/>
                  <a:gd name="connsiteY23" fmla="*/ 97990 h 314284"/>
                  <a:gd name="connsiteX24" fmla="*/ 314285 w 318268"/>
                  <a:gd name="connsiteY24" fmla="*/ 126670 h 314284"/>
                  <a:gd name="connsiteX25" fmla="*/ 248958 w 318268"/>
                  <a:gd name="connsiteY25" fmla="*/ 126670 h 314284"/>
                  <a:gd name="connsiteX26" fmla="*/ 318268 w 318268"/>
                  <a:gd name="connsiteY26" fmla="*/ 181640 h 314284"/>
                  <a:gd name="connsiteX27" fmla="*/ 303928 w 318268"/>
                  <a:gd name="connsiteY27" fmla="*/ 212312 h 314284"/>
                  <a:gd name="connsiteX28" fmla="*/ 252145 w 318268"/>
                  <a:gd name="connsiteY28" fmla="*/ 174868 h 314284"/>
                  <a:gd name="connsiteX29" fmla="*/ 252145 w 318268"/>
                  <a:gd name="connsiteY29" fmla="*/ 244975 h 314284"/>
                  <a:gd name="connsiteX30" fmla="*/ 142205 w 318268"/>
                  <a:gd name="connsiteY30" fmla="*/ 244975 h 314284"/>
                  <a:gd name="connsiteX31" fmla="*/ 142205 w 318268"/>
                  <a:gd name="connsiteY31" fmla="*/ 266883 h 314284"/>
                  <a:gd name="connsiteX32" fmla="*/ 154155 w 318268"/>
                  <a:gd name="connsiteY32" fmla="*/ 278833 h 314284"/>
                  <a:gd name="connsiteX33" fmla="*/ 255730 w 318268"/>
                  <a:gd name="connsiteY33" fmla="*/ 278833 h 314284"/>
                  <a:gd name="connsiteX34" fmla="*/ 272858 w 318268"/>
                  <a:gd name="connsiteY34" fmla="*/ 267680 h 314284"/>
                  <a:gd name="connsiteX35" fmla="*/ 278036 w 318268"/>
                  <a:gd name="connsiteY35" fmla="*/ 229440 h 314284"/>
                  <a:gd name="connsiteX36" fmla="*/ 311098 w 318268"/>
                  <a:gd name="connsiteY36" fmla="*/ 241390 h 314284"/>
                  <a:gd name="connsiteX37" fmla="*/ 296758 w 318268"/>
                  <a:gd name="connsiteY37" fmla="*/ 297953 h 314284"/>
                  <a:gd name="connsiteX38" fmla="*/ 261307 w 318268"/>
                  <a:gd name="connsiteY38" fmla="*/ 307115 h 314284"/>
                  <a:gd name="connsiteX39" fmla="*/ 148578 w 318268"/>
                  <a:gd name="connsiteY39" fmla="*/ 307115 h 314284"/>
                  <a:gd name="connsiteX40" fmla="*/ 117907 w 318268"/>
                  <a:gd name="connsiteY40" fmla="*/ 298750 h 314284"/>
                  <a:gd name="connsiteX41" fmla="*/ 109542 w 318268"/>
                  <a:gd name="connsiteY41" fmla="*/ 266485 h 314284"/>
                  <a:gd name="connsiteX42" fmla="*/ 109542 w 318268"/>
                  <a:gd name="connsiteY42" fmla="*/ 191598 h 314284"/>
                  <a:gd name="connsiteX43" fmla="*/ 78073 w 318268"/>
                  <a:gd name="connsiteY43" fmla="*/ 212710 h 314284"/>
                  <a:gd name="connsiteX44" fmla="*/ 58555 w 318268"/>
                  <a:gd name="connsiteY44" fmla="*/ 184030 h 314284"/>
                  <a:gd name="connsiteX45" fmla="*/ 130653 w 318268"/>
                  <a:gd name="connsiteY45" fmla="*/ 126272 h 314284"/>
                  <a:gd name="connsiteX46" fmla="*/ 75285 w 318268"/>
                  <a:gd name="connsiteY46" fmla="*/ 126272 h 314284"/>
                  <a:gd name="connsiteX47" fmla="*/ 75285 w 318268"/>
                  <a:gd name="connsiteY47" fmla="*/ 97592 h 314284"/>
                  <a:gd name="connsiteX48" fmla="*/ 127865 w 318268"/>
                  <a:gd name="connsiteY48" fmla="*/ 97592 h 314284"/>
                  <a:gd name="connsiteX49" fmla="*/ 127865 w 318268"/>
                  <a:gd name="connsiteY49" fmla="*/ 63733 h 314284"/>
                  <a:gd name="connsiteX50" fmla="*/ 82057 w 318268"/>
                  <a:gd name="connsiteY50" fmla="*/ 63733 h 314284"/>
                  <a:gd name="connsiteX51" fmla="*/ 82057 w 318268"/>
                  <a:gd name="connsiteY51" fmla="*/ 45012 h 314284"/>
                  <a:gd name="connsiteX52" fmla="*/ 60945 w 318268"/>
                  <a:gd name="connsiteY52" fmla="*/ 71302 h 314284"/>
                  <a:gd name="connsiteX53" fmla="*/ 9958 w 318268"/>
                  <a:gd name="connsiteY53" fmla="*/ 31468 h 314284"/>
                  <a:gd name="connsiteX54" fmla="*/ 32663 w 318268"/>
                  <a:gd name="connsiteY54" fmla="*/ 5975 h 314284"/>
                  <a:gd name="connsiteX55" fmla="*/ 81658 w 318268"/>
                  <a:gd name="connsiteY55" fmla="*/ 39833 h 314284"/>
                  <a:gd name="connsiteX56" fmla="*/ 81658 w 318268"/>
                  <a:gd name="connsiteY56" fmla="*/ 35850 h 314284"/>
                  <a:gd name="connsiteX57" fmla="*/ 140612 w 318268"/>
                  <a:gd name="connsiteY57" fmla="*/ 184030 h 314284"/>
                  <a:gd name="connsiteX58" fmla="*/ 140612 w 318268"/>
                  <a:gd name="connsiteY58" fmla="*/ 217888 h 314284"/>
                  <a:gd name="connsiteX59" fmla="*/ 219481 w 318268"/>
                  <a:gd name="connsiteY59" fmla="*/ 217888 h 314284"/>
                  <a:gd name="connsiteX60" fmla="*/ 219481 w 318268"/>
                  <a:gd name="connsiteY60" fmla="*/ 184030 h 314284"/>
                  <a:gd name="connsiteX61" fmla="*/ 140612 w 318268"/>
                  <a:gd name="connsiteY61" fmla="*/ 184030 h 314284"/>
                  <a:gd name="connsiteX62" fmla="*/ 166105 w 318268"/>
                  <a:gd name="connsiteY62" fmla="*/ 126272 h 314284"/>
                  <a:gd name="connsiteX63" fmla="*/ 145790 w 318268"/>
                  <a:gd name="connsiteY63" fmla="*/ 156943 h 314284"/>
                  <a:gd name="connsiteX64" fmla="*/ 233025 w 318268"/>
                  <a:gd name="connsiteY64" fmla="*/ 156943 h 314284"/>
                  <a:gd name="connsiteX65" fmla="*/ 211913 w 318268"/>
                  <a:gd name="connsiteY65" fmla="*/ 126272 h 314284"/>
                  <a:gd name="connsiteX66" fmla="*/ 166105 w 318268"/>
                  <a:gd name="connsiteY66" fmla="*/ 126272 h 314284"/>
                  <a:gd name="connsiteX67" fmla="*/ 159333 w 318268"/>
                  <a:gd name="connsiteY67" fmla="*/ 64530 h 314284"/>
                  <a:gd name="connsiteX68" fmla="*/ 159333 w 318268"/>
                  <a:gd name="connsiteY68" fmla="*/ 98388 h 314284"/>
                  <a:gd name="connsiteX69" fmla="*/ 221075 w 318268"/>
                  <a:gd name="connsiteY69" fmla="*/ 98388 h 314284"/>
                  <a:gd name="connsiteX70" fmla="*/ 221075 w 318268"/>
                  <a:gd name="connsiteY70" fmla="*/ 64530 h 314284"/>
                  <a:gd name="connsiteX71" fmla="*/ 159333 w 318268"/>
                  <a:gd name="connsiteY71" fmla="*/ 64530 h 314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18268" h="314284">
                    <a:moveTo>
                      <a:pt x="70107" y="212710"/>
                    </a:moveTo>
                    <a:cubicBezTo>
                      <a:pt x="60945" y="250153"/>
                      <a:pt x="46207" y="284011"/>
                      <a:pt x="27087" y="314285"/>
                    </a:cubicBezTo>
                    <a:lnTo>
                      <a:pt x="0" y="286401"/>
                    </a:lnTo>
                    <a:cubicBezTo>
                      <a:pt x="20315" y="257722"/>
                      <a:pt x="33858" y="227050"/>
                      <a:pt x="40630" y="194785"/>
                    </a:cubicBezTo>
                    <a:lnTo>
                      <a:pt x="70107" y="212710"/>
                    </a:lnTo>
                    <a:close/>
                    <a:moveTo>
                      <a:pt x="48995" y="157740"/>
                    </a:moveTo>
                    <a:cubicBezTo>
                      <a:pt x="30273" y="141807"/>
                      <a:pt x="14340" y="129857"/>
                      <a:pt x="797" y="120297"/>
                    </a:cubicBezTo>
                    <a:lnTo>
                      <a:pt x="21112" y="94803"/>
                    </a:lnTo>
                    <a:cubicBezTo>
                      <a:pt x="37045" y="103168"/>
                      <a:pt x="54173" y="114322"/>
                      <a:pt x="72098" y="127865"/>
                    </a:cubicBezTo>
                    <a:lnTo>
                      <a:pt x="48995" y="157740"/>
                    </a:lnTo>
                    <a:close/>
                    <a:moveTo>
                      <a:pt x="82057" y="35850"/>
                    </a:moveTo>
                    <a:lnTo>
                      <a:pt x="127865" y="35850"/>
                    </a:lnTo>
                    <a:lnTo>
                      <a:pt x="127865" y="0"/>
                    </a:lnTo>
                    <a:lnTo>
                      <a:pt x="159333" y="0"/>
                    </a:lnTo>
                    <a:lnTo>
                      <a:pt x="159333" y="35452"/>
                    </a:lnTo>
                    <a:lnTo>
                      <a:pt x="221872" y="35452"/>
                    </a:lnTo>
                    <a:lnTo>
                      <a:pt x="221872" y="0"/>
                    </a:lnTo>
                    <a:lnTo>
                      <a:pt x="252543" y="0"/>
                    </a:lnTo>
                    <a:lnTo>
                      <a:pt x="252543" y="35452"/>
                    </a:lnTo>
                    <a:lnTo>
                      <a:pt x="309106" y="35452"/>
                    </a:lnTo>
                    <a:lnTo>
                      <a:pt x="309106" y="62538"/>
                    </a:lnTo>
                    <a:lnTo>
                      <a:pt x="252543" y="62538"/>
                    </a:lnTo>
                    <a:lnTo>
                      <a:pt x="252543" y="97990"/>
                    </a:lnTo>
                    <a:lnTo>
                      <a:pt x="314285" y="97990"/>
                    </a:lnTo>
                    <a:lnTo>
                      <a:pt x="314285" y="126670"/>
                    </a:lnTo>
                    <a:lnTo>
                      <a:pt x="248958" y="126670"/>
                    </a:lnTo>
                    <a:cubicBezTo>
                      <a:pt x="258120" y="145392"/>
                      <a:pt x="281223" y="162918"/>
                      <a:pt x="318268" y="181640"/>
                    </a:cubicBezTo>
                    <a:lnTo>
                      <a:pt x="303928" y="212312"/>
                    </a:lnTo>
                    <a:cubicBezTo>
                      <a:pt x="282816" y="199565"/>
                      <a:pt x="265688" y="187615"/>
                      <a:pt x="252145" y="174868"/>
                    </a:cubicBezTo>
                    <a:lnTo>
                      <a:pt x="252145" y="244975"/>
                    </a:lnTo>
                    <a:lnTo>
                      <a:pt x="142205" y="244975"/>
                    </a:lnTo>
                    <a:lnTo>
                      <a:pt x="142205" y="266883"/>
                    </a:lnTo>
                    <a:cubicBezTo>
                      <a:pt x="142205" y="274452"/>
                      <a:pt x="146587" y="278833"/>
                      <a:pt x="154155" y="278833"/>
                    </a:cubicBezTo>
                    <a:lnTo>
                      <a:pt x="255730" y="278833"/>
                    </a:lnTo>
                    <a:cubicBezTo>
                      <a:pt x="264892" y="278833"/>
                      <a:pt x="270866" y="275248"/>
                      <a:pt x="272858" y="267680"/>
                    </a:cubicBezTo>
                    <a:cubicBezTo>
                      <a:pt x="274451" y="260112"/>
                      <a:pt x="276443" y="247365"/>
                      <a:pt x="278036" y="229440"/>
                    </a:cubicBezTo>
                    <a:lnTo>
                      <a:pt x="311098" y="241390"/>
                    </a:lnTo>
                    <a:cubicBezTo>
                      <a:pt x="307513" y="272858"/>
                      <a:pt x="302733" y="292376"/>
                      <a:pt x="296758" y="297953"/>
                    </a:cubicBezTo>
                    <a:cubicBezTo>
                      <a:pt x="290783" y="303530"/>
                      <a:pt x="278833" y="307115"/>
                      <a:pt x="261307" y="307115"/>
                    </a:cubicBezTo>
                    <a:lnTo>
                      <a:pt x="148578" y="307115"/>
                    </a:lnTo>
                    <a:cubicBezTo>
                      <a:pt x="134238" y="307115"/>
                      <a:pt x="123882" y="304725"/>
                      <a:pt x="117907" y="298750"/>
                    </a:cubicBezTo>
                    <a:cubicBezTo>
                      <a:pt x="111932" y="292775"/>
                      <a:pt x="109542" y="282817"/>
                      <a:pt x="109542" y="266485"/>
                    </a:cubicBezTo>
                    <a:lnTo>
                      <a:pt x="109542" y="191598"/>
                    </a:lnTo>
                    <a:cubicBezTo>
                      <a:pt x="103567" y="196777"/>
                      <a:pt x="93608" y="203548"/>
                      <a:pt x="78073" y="212710"/>
                    </a:cubicBezTo>
                    <a:lnTo>
                      <a:pt x="58555" y="184030"/>
                    </a:lnTo>
                    <a:cubicBezTo>
                      <a:pt x="96795" y="166902"/>
                      <a:pt x="120297" y="147782"/>
                      <a:pt x="130653" y="126272"/>
                    </a:cubicBezTo>
                    <a:lnTo>
                      <a:pt x="75285" y="126272"/>
                    </a:lnTo>
                    <a:lnTo>
                      <a:pt x="75285" y="97592"/>
                    </a:lnTo>
                    <a:lnTo>
                      <a:pt x="127865" y="97592"/>
                    </a:lnTo>
                    <a:lnTo>
                      <a:pt x="127865" y="63733"/>
                    </a:lnTo>
                    <a:lnTo>
                      <a:pt x="82057" y="63733"/>
                    </a:lnTo>
                    <a:lnTo>
                      <a:pt x="82057" y="45012"/>
                    </a:lnTo>
                    <a:lnTo>
                      <a:pt x="60945" y="71302"/>
                    </a:lnTo>
                    <a:cubicBezTo>
                      <a:pt x="42223" y="54173"/>
                      <a:pt x="25493" y="40630"/>
                      <a:pt x="9958" y="31468"/>
                    </a:cubicBezTo>
                    <a:lnTo>
                      <a:pt x="32663" y="5975"/>
                    </a:lnTo>
                    <a:cubicBezTo>
                      <a:pt x="52182" y="18722"/>
                      <a:pt x="68115" y="29875"/>
                      <a:pt x="81658" y="39833"/>
                    </a:cubicBezTo>
                    <a:lnTo>
                      <a:pt x="81658" y="35850"/>
                    </a:lnTo>
                    <a:close/>
                    <a:moveTo>
                      <a:pt x="140612" y="184030"/>
                    </a:moveTo>
                    <a:lnTo>
                      <a:pt x="140612" y="217888"/>
                    </a:lnTo>
                    <a:lnTo>
                      <a:pt x="219481" y="217888"/>
                    </a:lnTo>
                    <a:lnTo>
                      <a:pt x="219481" y="184030"/>
                    </a:lnTo>
                    <a:lnTo>
                      <a:pt x="140612" y="184030"/>
                    </a:lnTo>
                    <a:close/>
                    <a:moveTo>
                      <a:pt x="166105" y="126272"/>
                    </a:moveTo>
                    <a:cubicBezTo>
                      <a:pt x="160927" y="138222"/>
                      <a:pt x="154155" y="148180"/>
                      <a:pt x="145790" y="156943"/>
                    </a:cubicBezTo>
                    <a:lnTo>
                      <a:pt x="233025" y="156943"/>
                    </a:lnTo>
                    <a:cubicBezTo>
                      <a:pt x="225457" y="148578"/>
                      <a:pt x="218685" y="138222"/>
                      <a:pt x="211913" y="126272"/>
                    </a:cubicBezTo>
                    <a:lnTo>
                      <a:pt x="166105" y="126272"/>
                    </a:lnTo>
                    <a:close/>
                    <a:moveTo>
                      <a:pt x="159333" y="64530"/>
                    </a:moveTo>
                    <a:lnTo>
                      <a:pt x="159333" y="98388"/>
                    </a:lnTo>
                    <a:lnTo>
                      <a:pt x="221075" y="98388"/>
                    </a:lnTo>
                    <a:lnTo>
                      <a:pt x="221075" y="64530"/>
                    </a:lnTo>
                    <a:lnTo>
                      <a:pt x="159333" y="6453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0" name="手繪多邊形: 圖案 9">
                <a:extLst>
                  <a:ext uri="{FF2B5EF4-FFF2-40B4-BE49-F238E27FC236}">
                    <a16:creationId xmlns:a16="http://schemas.microsoft.com/office/drawing/2014/main" id="{8C432A06-1A49-7BA5-831D-38D3853ACA64}"/>
                  </a:ext>
                </a:extLst>
              </p:cNvPr>
              <p:cNvSpPr/>
              <p:nvPr/>
            </p:nvSpPr>
            <p:spPr>
              <a:xfrm>
                <a:off x="22200331" y="182064"/>
                <a:ext cx="323446" cy="323048"/>
              </a:xfrm>
              <a:custGeom>
                <a:avLst/>
                <a:gdLst>
                  <a:gd name="connsiteX0" fmla="*/ 66522 w 323446"/>
                  <a:gd name="connsiteY0" fmla="*/ 49792 h 323048"/>
                  <a:gd name="connsiteX1" fmla="*/ 13145 w 323446"/>
                  <a:gd name="connsiteY1" fmla="*/ 55767 h 323048"/>
                  <a:gd name="connsiteX2" fmla="*/ 6373 w 323446"/>
                  <a:gd name="connsiteY2" fmla="*/ 27087 h 323048"/>
                  <a:gd name="connsiteX3" fmla="*/ 137425 w 323446"/>
                  <a:gd name="connsiteY3" fmla="*/ 2390 h 323048"/>
                  <a:gd name="connsiteX4" fmla="*/ 149375 w 323446"/>
                  <a:gd name="connsiteY4" fmla="*/ 30273 h 323048"/>
                  <a:gd name="connsiteX5" fmla="*/ 97592 w 323446"/>
                  <a:gd name="connsiteY5" fmla="*/ 44613 h 323048"/>
                  <a:gd name="connsiteX6" fmla="*/ 97592 w 323446"/>
                  <a:gd name="connsiteY6" fmla="*/ 93210 h 323048"/>
                  <a:gd name="connsiteX7" fmla="*/ 149375 w 323446"/>
                  <a:gd name="connsiteY7" fmla="*/ 93210 h 323048"/>
                  <a:gd name="connsiteX8" fmla="*/ 149375 w 323446"/>
                  <a:gd name="connsiteY8" fmla="*/ 122687 h 323048"/>
                  <a:gd name="connsiteX9" fmla="*/ 97592 w 323446"/>
                  <a:gd name="connsiteY9" fmla="*/ 122687 h 323048"/>
                  <a:gd name="connsiteX10" fmla="*/ 97592 w 323446"/>
                  <a:gd name="connsiteY10" fmla="*/ 126272 h 323048"/>
                  <a:gd name="connsiteX11" fmla="*/ 155350 w 323446"/>
                  <a:gd name="connsiteY11" fmla="*/ 182835 h 323048"/>
                  <a:gd name="connsiteX12" fmla="*/ 135832 w 323446"/>
                  <a:gd name="connsiteY12" fmla="*/ 212312 h 323048"/>
                  <a:gd name="connsiteX13" fmla="*/ 115517 w 323446"/>
                  <a:gd name="connsiteY13" fmla="*/ 186022 h 323048"/>
                  <a:gd name="connsiteX14" fmla="*/ 97592 w 323446"/>
                  <a:gd name="connsiteY14" fmla="*/ 163317 h 323048"/>
                  <a:gd name="connsiteX15" fmla="*/ 97592 w 323446"/>
                  <a:gd name="connsiteY15" fmla="*/ 321455 h 323048"/>
                  <a:gd name="connsiteX16" fmla="*/ 66123 w 323446"/>
                  <a:gd name="connsiteY16" fmla="*/ 323048 h 323048"/>
                  <a:gd name="connsiteX17" fmla="*/ 66123 w 323446"/>
                  <a:gd name="connsiteY17" fmla="*/ 181242 h 323048"/>
                  <a:gd name="connsiteX18" fmla="*/ 19518 w 323446"/>
                  <a:gd name="connsiteY18" fmla="*/ 257323 h 323048"/>
                  <a:gd name="connsiteX19" fmla="*/ 0 w 323446"/>
                  <a:gd name="connsiteY19" fmla="*/ 226652 h 323048"/>
                  <a:gd name="connsiteX20" fmla="*/ 64530 w 323446"/>
                  <a:gd name="connsiteY20" fmla="*/ 120695 h 323048"/>
                  <a:gd name="connsiteX21" fmla="*/ 1992 w 323446"/>
                  <a:gd name="connsiteY21" fmla="*/ 120695 h 323048"/>
                  <a:gd name="connsiteX22" fmla="*/ 1992 w 323446"/>
                  <a:gd name="connsiteY22" fmla="*/ 91218 h 323048"/>
                  <a:gd name="connsiteX23" fmla="*/ 65327 w 323446"/>
                  <a:gd name="connsiteY23" fmla="*/ 91218 h 323048"/>
                  <a:gd name="connsiteX24" fmla="*/ 65327 w 323446"/>
                  <a:gd name="connsiteY24" fmla="*/ 49792 h 323048"/>
                  <a:gd name="connsiteX25" fmla="*/ 66522 w 323446"/>
                  <a:gd name="connsiteY25" fmla="*/ 49792 h 323048"/>
                  <a:gd name="connsiteX26" fmla="*/ 146188 w 323446"/>
                  <a:gd name="connsiteY26" fmla="*/ 245373 h 323048"/>
                  <a:gd name="connsiteX27" fmla="*/ 146188 w 323446"/>
                  <a:gd name="connsiteY27" fmla="*/ 213108 h 323048"/>
                  <a:gd name="connsiteX28" fmla="*/ 260510 w 323446"/>
                  <a:gd name="connsiteY28" fmla="*/ 195980 h 323048"/>
                  <a:gd name="connsiteX29" fmla="*/ 260510 w 323446"/>
                  <a:gd name="connsiteY29" fmla="*/ 0 h 323048"/>
                  <a:gd name="connsiteX30" fmla="*/ 292775 w 323446"/>
                  <a:gd name="connsiteY30" fmla="*/ 0 h 323048"/>
                  <a:gd name="connsiteX31" fmla="*/ 292775 w 323446"/>
                  <a:gd name="connsiteY31" fmla="*/ 192793 h 323048"/>
                  <a:gd name="connsiteX32" fmla="*/ 323446 w 323446"/>
                  <a:gd name="connsiteY32" fmla="*/ 187615 h 323048"/>
                  <a:gd name="connsiteX33" fmla="*/ 323446 w 323446"/>
                  <a:gd name="connsiteY33" fmla="*/ 218287 h 323048"/>
                  <a:gd name="connsiteX34" fmla="*/ 292775 w 323446"/>
                  <a:gd name="connsiteY34" fmla="*/ 223465 h 323048"/>
                  <a:gd name="connsiteX35" fmla="*/ 292775 w 323446"/>
                  <a:gd name="connsiteY35" fmla="*/ 321853 h 323048"/>
                  <a:gd name="connsiteX36" fmla="*/ 260510 w 323446"/>
                  <a:gd name="connsiteY36" fmla="*/ 321853 h 323048"/>
                  <a:gd name="connsiteX37" fmla="*/ 260510 w 323446"/>
                  <a:gd name="connsiteY37" fmla="*/ 227847 h 323048"/>
                  <a:gd name="connsiteX38" fmla="*/ 146188 w 323446"/>
                  <a:gd name="connsiteY38" fmla="*/ 245373 h 323048"/>
                  <a:gd name="connsiteX39" fmla="*/ 220677 w 323446"/>
                  <a:gd name="connsiteY39" fmla="*/ 176063 h 323048"/>
                  <a:gd name="connsiteX40" fmla="*/ 158935 w 323446"/>
                  <a:gd name="connsiteY40" fmla="*/ 130255 h 323048"/>
                  <a:gd name="connsiteX41" fmla="*/ 179250 w 323446"/>
                  <a:gd name="connsiteY41" fmla="*/ 107550 h 323048"/>
                  <a:gd name="connsiteX42" fmla="*/ 242585 w 323446"/>
                  <a:gd name="connsiteY42" fmla="*/ 149773 h 323048"/>
                  <a:gd name="connsiteX43" fmla="*/ 220677 w 323446"/>
                  <a:gd name="connsiteY43" fmla="*/ 176063 h 323048"/>
                  <a:gd name="connsiteX44" fmla="*/ 226652 w 323446"/>
                  <a:gd name="connsiteY44" fmla="*/ 93210 h 323048"/>
                  <a:gd name="connsiteX45" fmla="*/ 164910 w 323446"/>
                  <a:gd name="connsiteY45" fmla="*/ 48198 h 323048"/>
                  <a:gd name="connsiteX46" fmla="*/ 185225 w 323446"/>
                  <a:gd name="connsiteY46" fmla="*/ 25493 h 323048"/>
                  <a:gd name="connsiteX47" fmla="*/ 247763 w 323446"/>
                  <a:gd name="connsiteY47" fmla="*/ 66920 h 323048"/>
                  <a:gd name="connsiteX48" fmla="*/ 226652 w 323446"/>
                  <a:gd name="connsiteY48" fmla="*/ 93210 h 323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23446" h="323048">
                    <a:moveTo>
                      <a:pt x="66522" y="49792"/>
                    </a:moveTo>
                    <a:cubicBezTo>
                      <a:pt x="54572" y="52182"/>
                      <a:pt x="37045" y="54173"/>
                      <a:pt x="13145" y="55767"/>
                    </a:cubicBezTo>
                    <a:lnTo>
                      <a:pt x="6373" y="27087"/>
                    </a:lnTo>
                    <a:cubicBezTo>
                      <a:pt x="57360" y="24697"/>
                      <a:pt x="101177" y="15933"/>
                      <a:pt x="137425" y="2390"/>
                    </a:cubicBezTo>
                    <a:lnTo>
                      <a:pt x="149375" y="30273"/>
                    </a:lnTo>
                    <a:cubicBezTo>
                      <a:pt x="133442" y="36248"/>
                      <a:pt x="115517" y="40630"/>
                      <a:pt x="97592" y="44613"/>
                    </a:cubicBezTo>
                    <a:lnTo>
                      <a:pt x="97592" y="93210"/>
                    </a:lnTo>
                    <a:lnTo>
                      <a:pt x="149375" y="93210"/>
                    </a:lnTo>
                    <a:lnTo>
                      <a:pt x="149375" y="122687"/>
                    </a:lnTo>
                    <a:lnTo>
                      <a:pt x="97592" y="122687"/>
                    </a:lnTo>
                    <a:lnTo>
                      <a:pt x="97592" y="126272"/>
                    </a:lnTo>
                    <a:cubicBezTo>
                      <a:pt x="123085" y="150172"/>
                      <a:pt x="142603" y="168495"/>
                      <a:pt x="155350" y="182835"/>
                    </a:cubicBezTo>
                    <a:lnTo>
                      <a:pt x="135832" y="212312"/>
                    </a:lnTo>
                    <a:cubicBezTo>
                      <a:pt x="129060" y="203150"/>
                      <a:pt x="122288" y="193590"/>
                      <a:pt x="115517" y="186022"/>
                    </a:cubicBezTo>
                    <a:cubicBezTo>
                      <a:pt x="109542" y="179250"/>
                      <a:pt x="103567" y="171682"/>
                      <a:pt x="97592" y="163317"/>
                    </a:cubicBezTo>
                    <a:lnTo>
                      <a:pt x="97592" y="321455"/>
                    </a:lnTo>
                    <a:lnTo>
                      <a:pt x="66123" y="323048"/>
                    </a:lnTo>
                    <a:lnTo>
                      <a:pt x="66123" y="181242"/>
                    </a:lnTo>
                    <a:cubicBezTo>
                      <a:pt x="57758" y="203150"/>
                      <a:pt x="41427" y="228643"/>
                      <a:pt x="19518" y="257323"/>
                    </a:cubicBezTo>
                    <a:lnTo>
                      <a:pt x="0" y="226652"/>
                    </a:lnTo>
                    <a:cubicBezTo>
                      <a:pt x="28680" y="194387"/>
                      <a:pt x="49792" y="158935"/>
                      <a:pt x="64530" y="120695"/>
                    </a:cubicBezTo>
                    <a:lnTo>
                      <a:pt x="1992" y="120695"/>
                    </a:lnTo>
                    <a:lnTo>
                      <a:pt x="1992" y="91218"/>
                    </a:lnTo>
                    <a:lnTo>
                      <a:pt x="65327" y="91218"/>
                    </a:lnTo>
                    <a:lnTo>
                      <a:pt x="65327" y="49792"/>
                    </a:lnTo>
                    <a:lnTo>
                      <a:pt x="66522" y="49792"/>
                    </a:lnTo>
                    <a:close/>
                    <a:moveTo>
                      <a:pt x="146188" y="245373"/>
                    </a:moveTo>
                    <a:lnTo>
                      <a:pt x="146188" y="213108"/>
                    </a:lnTo>
                    <a:lnTo>
                      <a:pt x="260510" y="195980"/>
                    </a:lnTo>
                    <a:lnTo>
                      <a:pt x="260510" y="0"/>
                    </a:lnTo>
                    <a:lnTo>
                      <a:pt x="292775" y="0"/>
                    </a:lnTo>
                    <a:lnTo>
                      <a:pt x="292775" y="192793"/>
                    </a:lnTo>
                    <a:lnTo>
                      <a:pt x="323446" y="187615"/>
                    </a:lnTo>
                    <a:lnTo>
                      <a:pt x="323446" y="218287"/>
                    </a:lnTo>
                    <a:lnTo>
                      <a:pt x="292775" y="223465"/>
                    </a:lnTo>
                    <a:lnTo>
                      <a:pt x="292775" y="321853"/>
                    </a:lnTo>
                    <a:lnTo>
                      <a:pt x="260510" y="321853"/>
                    </a:lnTo>
                    <a:lnTo>
                      <a:pt x="260510" y="227847"/>
                    </a:lnTo>
                    <a:lnTo>
                      <a:pt x="146188" y="245373"/>
                    </a:lnTo>
                    <a:close/>
                    <a:moveTo>
                      <a:pt x="220677" y="176063"/>
                    </a:moveTo>
                    <a:cubicBezTo>
                      <a:pt x="196777" y="156545"/>
                      <a:pt x="176462" y="141408"/>
                      <a:pt x="158935" y="130255"/>
                    </a:cubicBezTo>
                    <a:lnTo>
                      <a:pt x="179250" y="107550"/>
                    </a:lnTo>
                    <a:cubicBezTo>
                      <a:pt x="196378" y="116712"/>
                      <a:pt x="217490" y="130255"/>
                      <a:pt x="242585" y="149773"/>
                    </a:cubicBezTo>
                    <a:lnTo>
                      <a:pt x="220677" y="176063"/>
                    </a:lnTo>
                    <a:close/>
                    <a:moveTo>
                      <a:pt x="226652" y="93210"/>
                    </a:moveTo>
                    <a:cubicBezTo>
                      <a:pt x="201158" y="72895"/>
                      <a:pt x="180843" y="57758"/>
                      <a:pt x="164910" y="48198"/>
                    </a:cubicBezTo>
                    <a:lnTo>
                      <a:pt x="185225" y="25493"/>
                    </a:lnTo>
                    <a:cubicBezTo>
                      <a:pt x="200362" y="33858"/>
                      <a:pt x="220677" y="47402"/>
                      <a:pt x="247763" y="66920"/>
                    </a:cubicBezTo>
                    <a:lnTo>
                      <a:pt x="226652" y="9321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1" name="手繪多邊形: 圖案 10">
                <a:extLst>
                  <a:ext uri="{FF2B5EF4-FFF2-40B4-BE49-F238E27FC236}">
                    <a16:creationId xmlns:a16="http://schemas.microsoft.com/office/drawing/2014/main" id="{B7CB7111-2C5B-52C0-6DA4-0D71F53F6D37}"/>
                  </a:ext>
                </a:extLst>
              </p:cNvPr>
              <p:cNvSpPr/>
              <p:nvPr/>
            </p:nvSpPr>
            <p:spPr>
              <a:xfrm>
                <a:off x="22639294" y="182064"/>
                <a:ext cx="322251" cy="320658"/>
              </a:xfrm>
              <a:custGeom>
                <a:avLst/>
                <a:gdLst>
                  <a:gd name="connsiteX0" fmla="*/ 127865 w 322251"/>
                  <a:gd name="connsiteY0" fmla="*/ 100778 h 320658"/>
                  <a:gd name="connsiteX1" fmla="*/ 87235 w 322251"/>
                  <a:gd name="connsiteY1" fmla="*/ 100778 h 320658"/>
                  <a:gd name="connsiteX2" fmla="*/ 87235 w 322251"/>
                  <a:gd name="connsiteY2" fmla="*/ 160927 h 320658"/>
                  <a:gd name="connsiteX3" fmla="*/ 127068 w 322251"/>
                  <a:gd name="connsiteY3" fmla="*/ 145790 h 320658"/>
                  <a:gd name="connsiteX4" fmla="*/ 127068 w 322251"/>
                  <a:gd name="connsiteY4" fmla="*/ 179648 h 320658"/>
                  <a:gd name="connsiteX5" fmla="*/ 87235 w 322251"/>
                  <a:gd name="connsiteY5" fmla="*/ 195582 h 320658"/>
                  <a:gd name="connsiteX6" fmla="*/ 87235 w 322251"/>
                  <a:gd name="connsiteY6" fmla="*/ 279232 h 320658"/>
                  <a:gd name="connsiteX7" fmla="*/ 80463 w 322251"/>
                  <a:gd name="connsiteY7" fmla="*/ 311496 h 320658"/>
                  <a:gd name="connsiteX8" fmla="*/ 48198 w 322251"/>
                  <a:gd name="connsiteY8" fmla="*/ 319861 h 320658"/>
                  <a:gd name="connsiteX9" fmla="*/ 21112 w 322251"/>
                  <a:gd name="connsiteY9" fmla="*/ 319861 h 320658"/>
                  <a:gd name="connsiteX10" fmla="*/ 13543 w 322251"/>
                  <a:gd name="connsiteY10" fmla="*/ 285207 h 320658"/>
                  <a:gd name="connsiteX11" fmla="*/ 43020 w 322251"/>
                  <a:gd name="connsiteY11" fmla="*/ 286003 h 320658"/>
                  <a:gd name="connsiteX12" fmla="*/ 54173 w 322251"/>
                  <a:gd name="connsiteY12" fmla="*/ 274850 h 320658"/>
                  <a:gd name="connsiteX13" fmla="*/ 54173 w 322251"/>
                  <a:gd name="connsiteY13" fmla="*/ 205540 h 320658"/>
                  <a:gd name="connsiteX14" fmla="*/ 8365 w 322251"/>
                  <a:gd name="connsiteY14" fmla="*/ 217490 h 320658"/>
                  <a:gd name="connsiteX15" fmla="*/ 0 w 322251"/>
                  <a:gd name="connsiteY15" fmla="*/ 180047 h 320658"/>
                  <a:gd name="connsiteX16" fmla="*/ 54173 w 322251"/>
                  <a:gd name="connsiteY16" fmla="*/ 169690 h 320658"/>
                  <a:gd name="connsiteX17" fmla="*/ 54173 w 322251"/>
                  <a:gd name="connsiteY17" fmla="*/ 101575 h 320658"/>
                  <a:gd name="connsiteX18" fmla="*/ 3187 w 322251"/>
                  <a:gd name="connsiteY18" fmla="*/ 101575 h 320658"/>
                  <a:gd name="connsiteX19" fmla="*/ 3187 w 322251"/>
                  <a:gd name="connsiteY19" fmla="*/ 70107 h 320658"/>
                  <a:gd name="connsiteX20" fmla="*/ 54173 w 322251"/>
                  <a:gd name="connsiteY20" fmla="*/ 70107 h 320658"/>
                  <a:gd name="connsiteX21" fmla="*/ 54173 w 322251"/>
                  <a:gd name="connsiteY21" fmla="*/ 0 h 320658"/>
                  <a:gd name="connsiteX22" fmla="*/ 88032 w 322251"/>
                  <a:gd name="connsiteY22" fmla="*/ 0 h 320658"/>
                  <a:gd name="connsiteX23" fmla="*/ 88032 w 322251"/>
                  <a:gd name="connsiteY23" fmla="*/ 70107 h 320658"/>
                  <a:gd name="connsiteX24" fmla="*/ 128662 w 322251"/>
                  <a:gd name="connsiteY24" fmla="*/ 70107 h 320658"/>
                  <a:gd name="connsiteX25" fmla="*/ 128662 w 322251"/>
                  <a:gd name="connsiteY25" fmla="*/ 48198 h 320658"/>
                  <a:gd name="connsiteX26" fmla="*/ 202353 w 322251"/>
                  <a:gd name="connsiteY26" fmla="*/ 48198 h 320658"/>
                  <a:gd name="connsiteX27" fmla="*/ 202353 w 322251"/>
                  <a:gd name="connsiteY27" fmla="*/ 0 h 320658"/>
                  <a:gd name="connsiteX28" fmla="*/ 236212 w 322251"/>
                  <a:gd name="connsiteY28" fmla="*/ 0 h 320658"/>
                  <a:gd name="connsiteX29" fmla="*/ 236212 w 322251"/>
                  <a:gd name="connsiteY29" fmla="*/ 48198 h 320658"/>
                  <a:gd name="connsiteX30" fmla="*/ 316675 w 322251"/>
                  <a:gd name="connsiteY30" fmla="*/ 48198 h 320658"/>
                  <a:gd name="connsiteX31" fmla="*/ 316675 w 322251"/>
                  <a:gd name="connsiteY31" fmla="*/ 79667 h 320658"/>
                  <a:gd name="connsiteX32" fmla="*/ 236212 w 322251"/>
                  <a:gd name="connsiteY32" fmla="*/ 79667 h 320658"/>
                  <a:gd name="connsiteX33" fmla="*/ 236212 w 322251"/>
                  <a:gd name="connsiteY33" fmla="*/ 125077 h 320658"/>
                  <a:gd name="connsiteX34" fmla="*/ 305521 w 322251"/>
                  <a:gd name="connsiteY34" fmla="*/ 125077 h 320658"/>
                  <a:gd name="connsiteX35" fmla="*/ 305521 w 322251"/>
                  <a:gd name="connsiteY35" fmla="*/ 152960 h 320658"/>
                  <a:gd name="connsiteX36" fmla="*/ 282816 w 322251"/>
                  <a:gd name="connsiteY36" fmla="*/ 201158 h 320658"/>
                  <a:gd name="connsiteX37" fmla="*/ 245373 w 322251"/>
                  <a:gd name="connsiteY37" fmla="*/ 247763 h 320658"/>
                  <a:gd name="connsiteX38" fmla="*/ 322252 w 322251"/>
                  <a:gd name="connsiteY38" fmla="*/ 287597 h 320658"/>
                  <a:gd name="connsiteX39" fmla="*/ 304326 w 322251"/>
                  <a:gd name="connsiteY39" fmla="*/ 319861 h 320658"/>
                  <a:gd name="connsiteX40" fmla="*/ 219482 w 322251"/>
                  <a:gd name="connsiteY40" fmla="*/ 268875 h 320658"/>
                  <a:gd name="connsiteX41" fmla="*/ 116313 w 322251"/>
                  <a:gd name="connsiteY41" fmla="*/ 320658 h 320658"/>
                  <a:gd name="connsiteX42" fmla="*/ 97591 w 322251"/>
                  <a:gd name="connsiteY42" fmla="*/ 289190 h 320658"/>
                  <a:gd name="connsiteX43" fmla="*/ 195980 w 322251"/>
                  <a:gd name="connsiteY43" fmla="*/ 244975 h 320658"/>
                  <a:gd name="connsiteX44" fmla="*/ 144197 w 322251"/>
                  <a:gd name="connsiteY44" fmla="*/ 172080 h 320658"/>
                  <a:gd name="connsiteX45" fmla="*/ 172080 w 322251"/>
                  <a:gd name="connsiteY45" fmla="*/ 160927 h 320658"/>
                  <a:gd name="connsiteX46" fmla="*/ 219482 w 322251"/>
                  <a:gd name="connsiteY46" fmla="*/ 226253 h 320658"/>
                  <a:gd name="connsiteX47" fmla="*/ 269273 w 322251"/>
                  <a:gd name="connsiteY47" fmla="*/ 154952 h 320658"/>
                  <a:gd name="connsiteX48" fmla="*/ 133840 w 322251"/>
                  <a:gd name="connsiteY48" fmla="*/ 154952 h 320658"/>
                  <a:gd name="connsiteX49" fmla="*/ 133840 w 322251"/>
                  <a:gd name="connsiteY49" fmla="*/ 125077 h 320658"/>
                  <a:gd name="connsiteX50" fmla="*/ 201556 w 322251"/>
                  <a:gd name="connsiteY50" fmla="*/ 125077 h 320658"/>
                  <a:gd name="connsiteX51" fmla="*/ 201556 w 322251"/>
                  <a:gd name="connsiteY51" fmla="*/ 79667 h 320658"/>
                  <a:gd name="connsiteX52" fmla="*/ 127865 w 322251"/>
                  <a:gd name="connsiteY52" fmla="*/ 79667 h 320658"/>
                  <a:gd name="connsiteX53" fmla="*/ 127865 w 322251"/>
                  <a:gd name="connsiteY53" fmla="*/ 100778 h 3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322251" h="320658">
                    <a:moveTo>
                      <a:pt x="127865" y="100778"/>
                    </a:moveTo>
                    <a:lnTo>
                      <a:pt x="87235" y="100778"/>
                    </a:lnTo>
                    <a:lnTo>
                      <a:pt x="87235" y="160927"/>
                    </a:lnTo>
                    <a:cubicBezTo>
                      <a:pt x="105957" y="154952"/>
                      <a:pt x="118703" y="149773"/>
                      <a:pt x="127068" y="145790"/>
                    </a:cubicBezTo>
                    <a:lnTo>
                      <a:pt x="127068" y="179648"/>
                    </a:lnTo>
                    <a:cubicBezTo>
                      <a:pt x="120296" y="184030"/>
                      <a:pt x="106753" y="188810"/>
                      <a:pt x="87235" y="195582"/>
                    </a:cubicBezTo>
                    <a:lnTo>
                      <a:pt x="87235" y="279232"/>
                    </a:lnTo>
                    <a:cubicBezTo>
                      <a:pt x="87235" y="295165"/>
                      <a:pt x="84845" y="306318"/>
                      <a:pt x="80463" y="311496"/>
                    </a:cubicBezTo>
                    <a:cubicBezTo>
                      <a:pt x="75285" y="316675"/>
                      <a:pt x="65327" y="319861"/>
                      <a:pt x="48198" y="319861"/>
                    </a:cubicBezTo>
                    <a:lnTo>
                      <a:pt x="21112" y="319861"/>
                    </a:lnTo>
                    <a:lnTo>
                      <a:pt x="13543" y="285207"/>
                    </a:lnTo>
                    <a:lnTo>
                      <a:pt x="43020" y="286003"/>
                    </a:lnTo>
                    <a:cubicBezTo>
                      <a:pt x="50588" y="286003"/>
                      <a:pt x="54173" y="282418"/>
                      <a:pt x="54173" y="274850"/>
                    </a:cubicBezTo>
                    <a:lnTo>
                      <a:pt x="54173" y="205540"/>
                    </a:lnTo>
                    <a:cubicBezTo>
                      <a:pt x="34655" y="210718"/>
                      <a:pt x="19518" y="213905"/>
                      <a:pt x="8365" y="217490"/>
                    </a:cubicBezTo>
                    <a:lnTo>
                      <a:pt x="0" y="180047"/>
                    </a:lnTo>
                    <a:cubicBezTo>
                      <a:pt x="19518" y="177657"/>
                      <a:pt x="38240" y="174072"/>
                      <a:pt x="54173" y="169690"/>
                    </a:cubicBezTo>
                    <a:lnTo>
                      <a:pt x="54173" y="101575"/>
                    </a:lnTo>
                    <a:lnTo>
                      <a:pt x="3187" y="101575"/>
                    </a:lnTo>
                    <a:lnTo>
                      <a:pt x="3187" y="70107"/>
                    </a:lnTo>
                    <a:lnTo>
                      <a:pt x="54173" y="70107"/>
                    </a:lnTo>
                    <a:lnTo>
                      <a:pt x="54173" y="0"/>
                    </a:lnTo>
                    <a:lnTo>
                      <a:pt x="88032" y="0"/>
                    </a:lnTo>
                    <a:lnTo>
                      <a:pt x="88032" y="70107"/>
                    </a:lnTo>
                    <a:lnTo>
                      <a:pt x="128662" y="70107"/>
                    </a:lnTo>
                    <a:lnTo>
                      <a:pt x="128662" y="48198"/>
                    </a:lnTo>
                    <a:lnTo>
                      <a:pt x="202353" y="48198"/>
                    </a:lnTo>
                    <a:lnTo>
                      <a:pt x="202353" y="0"/>
                    </a:lnTo>
                    <a:lnTo>
                      <a:pt x="236212" y="0"/>
                    </a:lnTo>
                    <a:lnTo>
                      <a:pt x="236212" y="48198"/>
                    </a:lnTo>
                    <a:lnTo>
                      <a:pt x="316675" y="48198"/>
                    </a:lnTo>
                    <a:lnTo>
                      <a:pt x="316675" y="79667"/>
                    </a:lnTo>
                    <a:lnTo>
                      <a:pt x="236212" y="79667"/>
                    </a:lnTo>
                    <a:lnTo>
                      <a:pt x="236212" y="125077"/>
                    </a:lnTo>
                    <a:lnTo>
                      <a:pt x="305521" y="125077"/>
                    </a:lnTo>
                    <a:lnTo>
                      <a:pt x="305521" y="152960"/>
                    </a:lnTo>
                    <a:cubicBezTo>
                      <a:pt x="303132" y="165707"/>
                      <a:pt x="295165" y="180843"/>
                      <a:pt x="282816" y="201158"/>
                    </a:cubicBezTo>
                    <a:cubicBezTo>
                      <a:pt x="270867" y="220677"/>
                      <a:pt x="258120" y="236610"/>
                      <a:pt x="245373" y="247763"/>
                    </a:cubicBezTo>
                    <a:cubicBezTo>
                      <a:pt x="268078" y="266485"/>
                      <a:pt x="293572" y="280028"/>
                      <a:pt x="322252" y="287597"/>
                    </a:cubicBezTo>
                    <a:lnTo>
                      <a:pt x="304326" y="319861"/>
                    </a:lnTo>
                    <a:cubicBezTo>
                      <a:pt x="273655" y="309505"/>
                      <a:pt x="245771" y="292775"/>
                      <a:pt x="219482" y="268875"/>
                    </a:cubicBezTo>
                    <a:cubicBezTo>
                      <a:pt x="183233" y="296758"/>
                      <a:pt x="149375" y="313886"/>
                      <a:pt x="116313" y="320658"/>
                    </a:cubicBezTo>
                    <a:lnTo>
                      <a:pt x="97591" y="289190"/>
                    </a:lnTo>
                    <a:cubicBezTo>
                      <a:pt x="130653" y="281622"/>
                      <a:pt x="162918" y="267282"/>
                      <a:pt x="195980" y="244975"/>
                    </a:cubicBezTo>
                    <a:cubicBezTo>
                      <a:pt x="178055" y="227050"/>
                      <a:pt x="161325" y="202752"/>
                      <a:pt x="144197" y="172080"/>
                    </a:cubicBezTo>
                    <a:lnTo>
                      <a:pt x="172080" y="160927"/>
                    </a:lnTo>
                    <a:cubicBezTo>
                      <a:pt x="188013" y="188810"/>
                      <a:pt x="203548" y="210718"/>
                      <a:pt x="219482" y="226253"/>
                    </a:cubicBezTo>
                    <a:cubicBezTo>
                      <a:pt x="242187" y="207532"/>
                      <a:pt x="259315" y="184030"/>
                      <a:pt x="269273" y="154952"/>
                    </a:cubicBezTo>
                    <a:lnTo>
                      <a:pt x="133840" y="154952"/>
                    </a:lnTo>
                    <a:lnTo>
                      <a:pt x="133840" y="125077"/>
                    </a:lnTo>
                    <a:lnTo>
                      <a:pt x="201556" y="125077"/>
                    </a:lnTo>
                    <a:lnTo>
                      <a:pt x="201556" y="79667"/>
                    </a:lnTo>
                    <a:lnTo>
                      <a:pt x="127865" y="79667"/>
                    </a:lnTo>
                    <a:lnTo>
                      <a:pt x="127865" y="10077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3" name="手繪多邊形: 圖案 12">
                <a:extLst>
                  <a:ext uri="{FF2B5EF4-FFF2-40B4-BE49-F238E27FC236}">
                    <a16:creationId xmlns:a16="http://schemas.microsoft.com/office/drawing/2014/main" id="{BC5237EF-9B4A-C350-A7E6-B1209AAD2862}"/>
                  </a:ext>
                </a:extLst>
              </p:cNvPr>
              <p:cNvSpPr/>
              <p:nvPr/>
            </p:nvSpPr>
            <p:spPr>
              <a:xfrm>
                <a:off x="23076265" y="182861"/>
                <a:ext cx="321853" cy="320259"/>
              </a:xfrm>
              <a:custGeom>
                <a:avLst/>
                <a:gdLst>
                  <a:gd name="connsiteX0" fmla="*/ 204743 w 321853"/>
                  <a:gd name="connsiteY0" fmla="*/ 121093 h 320259"/>
                  <a:gd name="connsiteX1" fmla="*/ 242187 w 321853"/>
                  <a:gd name="connsiteY1" fmla="*/ 208328 h 320259"/>
                  <a:gd name="connsiteX2" fmla="*/ 321853 w 321853"/>
                  <a:gd name="connsiteY2" fmla="*/ 287995 h 320259"/>
                  <a:gd name="connsiteX3" fmla="*/ 295563 w 321853"/>
                  <a:gd name="connsiteY3" fmla="*/ 319463 h 320259"/>
                  <a:gd name="connsiteX4" fmla="*/ 169292 w 321853"/>
                  <a:gd name="connsiteY4" fmla="*/ 121492 h 320259"/>
                  <a:gd name="connsiteX5" fmla="*/ 164113 w 321853"/>
                  <a:gd name="connsiteY5" fmla="*/ 121492 h 320259"/>
                  <a:gd name="connsiteX6" fmla="*/ 26290 w 321853"/>
                  <a:gd name="connsiteY6" fmla="*/ 320260 h 320259"/>
                  <a:gd name="connsiteX7" fmla="*/ 0 w 321853"/>
                  <a:gd name="connsiteY7" fmla="*/ 287995 h 320259"/>
                  <a:gd name="connsiteX8" fmla="*/ 82853 w 321853"/>
                  <a:gd name="connsiteY8" fmla="*/ 215100 h 320259"/>
                  <a:gd name="connsiteX9" fmla="*/ 125077 w 321853"/>
                  <a:gd name="connsiteY9" fmla="*/ 121890 h 320259"/>
                  <a:gd name="connsiteX10" fmla="*/ 7568 w 321853"/>
                  <a:gd name="connsiteY10" fmla="*/ 121890 h 320259"/>
                  <a:gd name="connsiteX11" fmla="*/ 7568 w 321853"/>
                  <a:gd name="connsiteY11" fmla="*/ 85642 h 320259"/>
                  <a:gd name="connsiteX12" fmla="*/ 131052 w 321853"/>
                  <a:gd name="connsiteY12" fmla="*/ 85642 h 320259"/>
                  <a:gd name="connsiteX13" fmla="*/ 135433 w 321853"/>
                  <a:gd name="connsiteY13" fmla="*/ 0 h 320259"/>
                  <a:gd name="connsiteX14" fmla="*/ 170885 w 321853"/>
                  <a:gd name="connsiteY14" fmla="*/ 0 h 320259"/>
                  <a:gd name="connsiteX15" fmla="*/ 168495 w 321853"/>
                  <a:gd name="connsiteY15" fmla="*/ 85642 h 320259"/>
                  <a:gd name="connsiteX16" fmla="*/ 313090 w 321853"/>
                  <a:gd name="connsiteY16" fmla="*/ 85642 h 320259"/>
                  <a:gd name="connsiteX17" fmla="*/ 313090 w 321853"/>
                  <a:gd name="connsiteY17" fmla="*/ 121890 h 320259"/>
                  <a:gd name="connsiteX18" fmla="*/ 204743 w 321853"/>
                  <a:gd name="connsiteY18" fmla="*/ 121093 h 32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21853" h="320259">
                    <a:moveTo>
                      <a:pt x="204743" y="121093"/>
                    </a:moveTo>
                    <a:cubicBezTo>
                      <a:pt x="209921" y="148977"/>
                      <a:pt x="222668" y="177657"/>
                      <a:pt x="242187" y="208328"/>
                    </a:cubicBezTo>
                    <a:cubicBezTo>
                      <a:pt x="261705" y="239000"/>
                      <a:pt x="287995" y="264892"/>
                      <a:pt x="321853" y="287995"/>
                    </a:cubicBezTo>
                    <a:lnTo>
                      <a:pt x="295563" y="319463"/>
                    </a:lnTo>
                    <a:cubicBezTo>
                      <a:pt x="233822" y="278833"/>
                      <a:pt x="192395" y="212710"/>
                      <a:pt x="169292" y="121492"/>
                    </a:cubicBezTo>
                    <a:lnTo>
                      <a:pt x="164113" y="121492"/>
                    </a:lnTo>
                    <a:cubicBezTo>
                      <a:pt x="148976" y="203548"/>
                      <a:pt x="103168" y="269672"/>
                      <a:pt x="26290" y="320260"/>
                    </a:cubicBezTo>
                    <a:lnTo>
                      <a:pt x="0" y="287995"/>
                    </a:lnTo>
                    <a:cubicBezTo>
                      <a:pt x="32265" y="269273"/>
                      <a:pt x="60148" y="245772"/>
                      <a:pt x="82853" y="215100"/>
                    </a:cubicBezTo>
                    <a:cubicBezTo>
                      <a:pt x="105558" y="185623"/>
                      <a:pt x="120296" y="154155"/>
                      <a:pt x="125077" y="121890"/>
                    </a:cubicBezTo>
                    <a:lnTo>
                      <a:pt x="7568" y="121890"/>
                    </a:lnTo>
                    <a:lnTo>
                      <a:pt x="7568" y="85642"/>
                    </a:lnTo>
                    <a:lnTo>
                      <a:pt x="131052" y="85642"/>
                    </a:lnTo>
                    <a:cubicBezTo>
                      <a:pt x="133442" y="64530"/>
                      <a:pt x="135433" y="36647"/>
                      <a:pt x="135433" y="0"/>
                    </a:cubicBezTo>
                    <a:lnTo>
                      <a:pt x="170885" y="0"/>
                    </a:lnTo>
                    <a:cubicBezTo>
                      <a:pt x="170885" y="39037"/>
                      <a:pt x="170088" y="67717"/>
                      <a:pt x="168495" y="85642"/>
                    </a:cubicBezTo>
                    <a:lnTo>
                      <a:pt x="313090" y="85642"/>
                    </a:lnTo>
                    <a:lnTo>
                      <a:pt x="313090" y="121890"/>
                    </a:lnTo>
                    <a:lnTo>
                      <a:pt x="204743" y="121093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5" name="手繪多邊形: 圖案 14">
                <a:extLst>
                  <a:ext uri="{FF2B5EF4-FFF2-40B4-BE49-F238E27FC236}">
                    <a16:creationId xmlns:a16="http://schemas.microsoft.com/office/drawing/2014/main" id="{65719744-4F2D-2CFE-1DBA-DEA5B912A8B4}"/>
                  </a:ext>
                </a:extLst>
              </p:cNvPr>
              <p:cNvSpPr/>
              <p:nvPr/>
            </p:nvSpPr>
            <p:spPr>
              <a:xfrm>
                <a:off x="23514033" y="182463"/>
                <a:ext cx="322251" cy="318268"/>
              </a:xfrm>
              <a:custGeom>
                <a:avLst/>
                <a:gdLst>
                  <a:gd name="connsiteX0" fmla="*/ 254535 w 322251"/>
                  <a:gd name="connsiteY0" fmla="*/ 185623 h 318268"/>
                  <a:gd name="connsiteX1" fmla="*/ 254535 w 322251"/>
                  <a:gd name="connsiteY1" fmla="*/ 210320 h 318268"/>
                  <a:gd name="connsiteX2" fmla="*/ 180047 w 322251"/>
                  <a:gd name="connsiteY2" fmla="*/ 239797 h 318268"/>
                  <a:gd name="connsiteX3" fmla="*/ 322252 w 322251"/>
                  <a:gd name="connsiteY3" fmla="*/ 239797 h 318268"/>
                  <a:gd name="connsiteX4" fmla="*/ 322252 w 322251"/>
                  <a:gd name="connsiteY4" fmla="*/ 267680 h 318268"/>
                  <a:gd name="connsiteX5" fmla="*/ 180047 w 322251"/>
                  <a:gd name="connsiteY5" fmla="*/ 267680 h 318268"/>
                  <a:gd name="connsiteX6" fmla="*/ 180047 w 322251"/>
                  <a:gd name="connsiteY6" fmla="*/ 282020 h 318268"/>
                  <a:gd name="connsiteX7" fmla="*/ 148578 w 322251"/>
                  <a:gd name="connsiteY7" fmla="*/ 318268 h 318268"/>
                  <a:gd name="connsiteX8" fmla="*/ 98787 w 322251"/>
                  <a:gd name="connsiteY8" fmla="*/ 318268 h 318268"/>
                  <a:gd name="connsiteX9" fmla="*/ 91218 w 322251"/>
                  <a:gd name="connsiteY9" fmla="*/ 290385 h 318268"/>
                  <a:gd name="connsiteX10" fmla="*/ 137823 w 322251"/>
                  <a:gd name="connsiteY10" fmla="*/ 291978 h 318268"/>
                  <a:gd name="connsiteX11" fmla="*/ 148180 w 322251"/>
                  <a:gd name="connsiteY11" fmla="*/ 281621 h 318268"/>
                  <a:gd name="connsiteX12" fmla="*/ 148180 w 322251"/>
                  <a:gd name="connsiteY12" fmla="*/ 268078 h 318268"/>
                  <a:gd name="connsiteX13" fmla="*/ 0 w 322251"/>
                  <a:gd name="connsiteY13" fmla="*/ 268078 h 318268"/>
                  <a:gd name="connsiteX14" fmla="*/ 0 w 322251"/>
                  <a:gd name="connsiteY14" fmla="*/ 240195 h 318268"/>
                  <a:gd name="connsiteX15" fmla="*/ 148180 w 322251"/>
                  <a:gd name="connsiteY15" fmla="*/ 240195 h 318268"/>
                  <a:gd name="connsiteX16" fmla="*/ 148180 w 322251"/>
                  <a:gd name="connsiteY16" fmla="*/ 225457 h 318268"/>
                  <a:gd name="connsiteX17" fmla="*/ 208328 w 322251"/>
                  <a:gd name="connsiteY17" fmla="*/ 211117 h 318268"/>
                  <a:gd name="connsiteX18" fmla="*/ 64530 w 322251"/>
                  <a:gd name="connsiteY18" fmla="*/ 211117 h 318268"/>
                  <a:gd name="connsiteX19" fmla="*/ 64530 w 322251"/>
                  <a:gd name="connsiteY19" fmla="*/ 185623 h 318268"/>
                  <a:gd name="connsiteX20" fmla="*/ 254535 w 322251"/>
                  <a:gd name="connsiteY20" fmla="*/ 185623 h 318268"/>
                  <a:gd name="connsiteX21" fmla="*/ 285207 w 322251"/>
                  <a:gd name="connsiteY21" fmla="*/ 170487 h 318268"/>
                  <a:gd name="connsiteX22" fmla="*/ 37842 w 322251"/>
                  <a:gd name="connsiteY22" fmla="*/ 170487 h 318268"/>
                  <a:gd name="connsiteX23" fmla="*/ 37842 w 322251"/>
                  <a:gd name="connsiteY23" fmla="*/ 220278 h 318268"/>
                  <a:gd name="connsiteX24" fmla="*/ 7170 w 322251"/>
                  <a:gd name="connsiteY24" fmla="*/ 220278 h 318268"/>
                  <a:gd name="connsiteX25" fmla="*/ 7170 w 322251"/>
                  <a:gd name="connsiteY25" fmla="*/ 143400 h 318268"/>
                  <a:gd name="connsiteX26" fmla="*/ 24298 w 322251"/>
                  <a:gd name="connsiteY26" fmla="*/ 143400 h 318268"/>
                  <a:gd name="connsiteX27" fmla="*/ 20713 w 322251"/>
                  <a:gd name="connsiteY27" fmla="*/ 12348 h 318268"/>
                  <a:gd name="connsiteX28" fmla="*/ 95998 w 322251"/>
                  <a:gd name="connsiteY28" fmla="*/ 1992 h 318268"/>
                  <a:gd name="connsiteX29" fmla="*/ 111135 w 322251"/>
                  <a:gd name="connsiteY29" fmla="*/ 27485 h 318268"/>
                  <a:gd name="connsiteX30" fmla="*/ 50190 w 322251"/>
                  <a:gd name="connsiteY30" fmla="*/ 36647 h 318268"/>
                  <a:gd name="connsiteX31" fmla="*/ 50987 w 322251"/>
                  <a:gd name="connsiteY31" fmla="*/ 54572 h 318268"/>
                  <a:gd name="connsiteX32" fmla="*/ 104363 w 322251"/>
                  <a:gd name="connsiteY32" fmla="*/ 54572 h 318268"/>
                  <a:gd name="connsiteX33" fmla="*/ 104363 w 322251"/>
                  <a:gd name="connsiteY33" fmla="*/ 77277 h 318268"/>
                  <a:gd name="connsiteX34" fmla="*/ 51783 w 322251"/>
                  <a:gd name="connsiteY34" fmla="*/ 77277 h 318268"/>
                  <a:gd name="connsiteX35" fmla="*/ 51783 w 322251"/>
                  <a:gd name="connsiteY35" fmla="*/ 96795 h 318268"/>
                  <a:gd name="connsiteX36" fmla="*/ 103567 w 322251"/>
                  <a:gd name="connsiteY36" fmla="*/ 96795 h 318268"/>
                  <a:gd name="connsiteX37" fmla="*/ 103567 w 322251"/>
                  <a:gd name="connsiteY37" fmla="*/ 120695 h 318268"/>
                  <a:gd name="connsiteX38" fmla="*/ 51783 w 322251"/>
                  <a:gd name="connsiteY38" fmla="*/ 120695 h 318268"/>
                  <a:gd name="connsiteX39" fmla="*/ 52580 w 322251"/>
                  <a:gd name="connsiteY39" fmla="*/ 143400 h 318268"/>
                  <a:gd name="connsiteX40" fmla="*/ 266883 w 322251"/>
                  <a:gd name="connsiteY40" fmla="*/ 143400 h 318268"/>
                  <a:gd name="connsiteX41" fmla="*/ 266883 w 322251"/>
                  <a:gd name="connsiteY41" fmla="*/ 120695 h 318268"/>
                  <a:gd name="connsiteX42" fmla="*/ 220278 w 322251"/>
                  <a:gd name="connsiteY42" fmla="*/ 120695 h 318268"/>
                  <a:gd name="connsiteX43" fmla="*/ 220278 w 322251"/>
                  <a:gd name="connsiteY43" fmla="*/ 96795 h 318268"/>
                  <a:gd name="connsiteX44" fmla="*/ 269273 w 322251"/>
                  <a:gd name="connsiteY44" fmla="*/ 96795 h 318268"/>
                  <a:gd name="connsiteX45" fmla="*/ 270070 w 322251"/>
                  <a:gd name="connsiteY45" fmla="*/ 77277 h 318268"/>
                  <a:gd name="connsiteX46" fmla="*/ 220278 w 322251"/>
                  <a:gd name="connsiteY46" fmla="*/ 77277 h 318268"/>
                  <a:gd name="connsiteX47" fmla="*/ 220278 w 322251"/>
                  <a:gd name="connsiteY47" fmla="*/ 54572 h 318268"/>
                  <a:gd name="connsiteX48" fmla="*/ 270070 w 322251"/>
                  <a:gd name="connsiteY48" fmla="*/ 54572 h 318268"/>
                  <a:gd name="connsiteX49" fmla="*/ 270070 w 322251"/>
                  <a:gd name="connsiteY49" fmla="*/ 35850 h 318268"/>
                  <a:gd name="connsiteX50" fmla="*/ 215896 w 322251"/>
                  <a:gd name="connsiteY50" fmla="*/ 35850 h 318268"/>
                  <a:gd name="connsiteX51" fmla="*/ 215896 w 322251"/>
                  <a:gd name="connsiteY51" fmla="*/ 8763 h 318268"/>
                  <a:gd name="connsiteX52" fmla="*/ 300742 w 322251"/>
                  <a:gd name="connsiteY52" fmla="*/ 8763 h 318268"/>
                  <a:gd name="connsiteX53" fmla="*/ 297156 w 322251"/>
                  <a:gd name="connsiteY53" fmla="*/ 143400 h 318268"/>
                  <a:gd name="connsiteX54" fmla="*/ 315082 w 322251"/>
                  <a:gd name="connsiteY54" fmla="*/ 143400 h 318268"/>
                  <a:gd name="connsiteX55" fmla="*/ 315082 w 322251"/>
                  <a:gd name="connsiteY55" fmla="*/ 220278 h 318268"/>
                  <a:gd name="connsiteX56" fmla="*/ 284410 w 322251"/>
                  <a:gd name="connsiteY56" fmla="*/ 220278 h 318268"/>
                  <a:gd name="connsiteX57" fmla="*/ 284410 w 322251"/>
                  <a:gd name="connsiteY57" fmla="*/ 170487 h 318268"/>
                  <a:gd name="connsiteX58" fmla="*/ 166503 w 322251"/>
                  <a:gd name="connsiteY58" fmla="*/ 47800 h 318268"/>
                  <a:gd name="connsiteX59" fmla="*/ 126670 w 322251"/>
                  <a:gd name="connsiteY59" fmla="*/ 68912 h 318268"/>
                  <a:gd name="connsiteX60" fmla="*/ 108745 w 322251"/>
                  <a:gd name="connsiteY60" fmla="*/ 46207 h 318268"/>
                  <a:gd name="connsiteX61" fmla="*/ 146188 w 322251"/>
                  <a:gd name="connsiteY61" fmla="*/ 31867 h 318268"/>
                  <a:gd name="connsiteX62" fmla="*/ 123483 w 322251"/>
                  <a:gd name="connsiteY62" fmla="*/ 15933 h 318268"/>
                  <a:gd name="connsiteX63" fmla="*/ 142205 w 322251"/>
                  <a:gd name="connsiteY63" fmla="*/ 0 h 318268"/>
                  <a:gd name="connsiteX64" fmla="*/ 169292 w 322251"/>
                  <a:gd name="connsiteY64" fmla="*/ 18722 h 318268"/>
                  <a:gd name="connsiteX65" fmla="*/ 190403 w 322251"/>
                  <a:gd name="connsiteY65" fmla="*/ 0 h 318268"/>
                  <a:gd name="connsiteX66" fmla="*/ 207532 w 322251"/>
                  <a:gd name="connsiteY66" fmla="*/ 15137 h 318268"/>
                  <a:gd name="connsiteX67" fmla="*/ 187217 w 322251"/>
                  <a:gd name="connsiteY67" fmla="*/ 33858 h 318268"/>
                  <a:gd name="connsiteX68" fmla="*/ 205142 w 322251"/>
                  <a:gd name="connsiteY68" fmla="*/ 51783 h 318268"/>
                  <a:gd name="connsiteX69" fmla="*/ 184030 w 322251"/>
                  <a:gd name="connsiteY69" fmla="*/ 66920 h 318268"/>
                  <a:gd name="connsiteX70" fmla="*/ 166503 w 322251"/>
                  <a:gd name="connsiteY70" fmla="*/ 47800 h 318268"/>
                  <a:gd name="connsiteX71" fmla="*/ 168495 w 322251"/>
                  <a:gd name="connsiteY71" fmla="*/ 117907 h 318268"/>
                  <a:gd name="connsiteX72" fmla="*/ 128662 w 322251"/>
                  <a:gd name="connsiteY72" fmla="*/ 137425 h 318268"/>
                  <a:gd name="connsiteX73" fmla="*/ 114322 w 322251"/>
                  <a:gd name="connsiteY73" fmla="*/ 114720 h 318268"/>
                  <a:gd name="connsiteX74" fmla="*/ 149773 w 322251"/>
                  <a:gd name="connsiteY74" fmla="*/ 101973 h 318268"/>
                  <a:gd name="connsiteX75" fmla="*/ 127068 w 322251"/>
                  <a:gd name="connsiteY75" fmla="*/ 86040 h 318268"/>
                  <a:gd name="connsiteX76" fmla="*/ 144993 w 322251"/>
                  <a:gd name="connsiteY76" fmla="*/ 70903 h 318268"/>
                  <a:gd name="connsiteX77" fmla="*/ 156943 w 322251"/>
                  <a:gd name="connsiteY77" fmla="*/ 78472 h 318268"/>
                  <a:gd name="connsiteX78" fmla="*/ 171283 w 322251"/>
                  <a:gd name="connsiteY78" fmla="*/ 88828 h 318268"/>
                  <a:gd name="connsiteX79" fmla="*/ 195183 w 322251"/>
                  <a:gd name="connsiteY79" fmla="*/ 67717 h 318268"/>
                  <a:gd name="connsiteX80" fmla="*/ 213108 w 322251"/>
                  <a:gd name="connsiteY80" fmla="*/ 82853 h 318268"/>
                  <a:gd name="connsiteX81" fmla="*/ 190403 w 322251"/>
                  <a:gd name="connsiteY81" fmla="*/ 103168 h 318268"/>
                  <a:gd name="connsiteX82" fmla="*/ 209922 w 322251"/>
                  <a:gd name="connsiteY82" fmla="*/ 121093 h 318268"/>
                  <a:gd name="connsiteX83" fmla="*/ 188013 w 322251"/>
                  <a:gd name="connsiteY83" fmla="*/ 138222 h 318268"/>
                  <a:gd name="connsiteX84" fmla="*/ 168495 w 322251"/>
                  <a:gd name="connsiteY84" fmla="*/ 117907 h 31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322251" h="318268">
                    <a:moveTo>
                      <a:pt x="254535" y="185623"/>
                    </a:moveTo>
                    <a:lnTo>
                      <a:pt x="254535" y="210320"/>
                    </a:lnTo>
                    <a:cubicBezTo>
                      <a:pt x="234220" y="221473"/>
                      <a:pt x="209523" y="230635"/>
                      <a:pt x="180047" y="239797"/>
                    </a:cubicBezTo>
                    <a:lnTo>
                      <a:pt x="322252" y="239797"/>
                    </a:lnTo>
                    <a:lnTo>
                      <a:pt x="322252" y="267680"/>
                    </a:lnTo>
                    <a:lnTo>
                      <a:pt x="180047" y="267680"/>
                    </a:lnTo>
                    <a:lnTo>
                      <a:pt x="180047" y="282020"/>
                    </a:lnTo>
                    <a:cubicBezTo>
                      <a:pt x="180047" y="306716"/>
                      <a:pt x="169690" y="318268"/>
                      <a:pt x="148578" y="318268"/>
                    </a:cubicBezTo>
                    <a:lnTo>
                      <a:pt x="98787" y="318268"/>
                    </a:lnTo>
                    <a:lnTo>
                      <a:pt x="91218" y="290385"/>
                    </a:lnTo>
                    <a:lnTo>
                      <a:pt x="137823" y="291978"/>
                    </a:lnTo>
                    <a:cubicBezTo>
                      <a:pt x="144595" y="291978"/>
                      <a:pt x="148180" y="288393"/>
                      <a:pt x="148180" y="281621"/>
                    </a:cubicBezTo>
                    <a:lnTo>
                      <a:pt x="148180" y="268078"/>
                    </a:lnTo>
                    <a:lnTo>
                      <a:pt x="0" y="268078"/>
                    </a:lnTo>
                    <a:lnTo>
                      <a:pt x="0" y="240195"/>
                    </a:lnTo>
                    <a:lnTo>
                      <a:pt x="148180" y="240195"/>
                    </a:lnTo>
                    <a:lnTo>
                      <a:pt x="148180" y="225457"/>
                    </a:lnTo>
                    <a:cubicBezTo>
                      <a:pt x="164113" y="223067"/>
                      <a:pt x="183632" y="217888"/>
                      <a:pt x="208328" y="211117"/>
                    </a:cubicBezTo>
                    <a:lnTo>
                      <a:pt x="64530" y="211117"/>
                    </a:lnTo>
                    <a:lnTo>
                      <a:pt x="64530" y="185623"/>
                    </a:lnTo>
                    <a:lnTo>
                      <a:pt x="254535" y="185623"/>
                    </a:lnTo>
                    <a:close/>
                    <a:moveTo>
                      <a:pt x="285207" y="170487"/>
                    </a:moveTo>
                    <a:lnTo>
                      <a:pt x="37842" y="170487"/>
                    </a:lnTo>
                    <a:lnTo>
                      <a:pt x="37842" y="220278"/>
                    </a:lnTo>
                    <a:lnTo>
                      <a:pt x="7170" y="220278"/>
                    </a:lnTo>
                    <a:lnTo>
                      <a:pt x="7170" y="143400"/>
                    </a:lnTo>
                    <a:lnTo>
                      <a:pt x="24298" y="143400"/>
                    </a:lnTo>
                    <a:lnTo>
                      <a:pt x="20713" y="12348"/>
                    </a:lnTo>
                    <a:cubicBezTo>
                      <a:pt x="50190" y="11552"/>
                      <a:pt x="75683" y="7967"/>
                      <a:pt x="95998" y="1992"/>
                    </a:cubicBezTo>
                    <a:lnTo>
                      <a:pt x="111135" y="27485"/>
                    </a:lnTo>
                    <a:cubicBezTo>
                      <a:pt x="98388" y="31867"/>
                      <a:pt x="78073" y="35053"/>
                      <a:pt x="50190" y="36647"/>
                    </a:cubicBezTo>
                    <a:lnTo>
                      <a:pt x="50987" y="54572"/>
                    </a:lnTo>
                    <a:lnTo>
                      <a:pt x="104363" y="54572"/>
                    </a:lnTo>
                    <a:lnTo>
                      <a:pt x="104363" y="77277"/>
                    </a:lnTo>
                    <a:lnTo>
                      <a:pt x="51783" y="77277"/>
                    </a:lnTo>
                    <a:lnTo>
                      <a:pt x="51783" y="96795"/>
                    </a:lnTo>
                    <a:lnTo>
                      <a:pt x="103567" y="96795"/>
                    </a:lnTo>
                    <a:lnTo>
                      <a:pt x="103567" y="120695"/>
                    </a:lnTo>
                    <a:lnTo>
                      <a:pt x="51783" y="120695"/>
                    </a:lnTo>
                    <a:lnTo>
                      <a:pt x="52580" y="143400"/>
                    </a:lnTo>
                    <a:lnTo>
                      <a:pt x="266883" y="143400"/>
                    </a:lnTo>
                    <a:lnTo>
                      <a:pt x="266883" y="120695"/>
                    </a:lnTo>
                    <a:lnTo>
                      <a:pt x="220278" y="120695"/>
                    </a:lnTo>
                    <a:lnTo>
                      <a:pt x="220278" y="96795"/>
                    </a:lnTo>
                    <a:lnTo>
                      <a:pt x="269273" y="96795"/>
                    </a:lnTo>
                    <a:lnTo>
                      <a:pt x="270070" y="77277"/>
                    </a:lnTo>
                    <a:lnTo>
                      <a:pt x="220278" y="77277"/>
                    </a:lnTo>
                    <a:lnTo>
                      <a:pt x="220278" y="54572"/>
                    </a:lnTo>
                    <a:lnTo>
                      <a:pt x="270070" y="54572"/>
                    </a:lnTo>
                    <a:lnTo>
                      <a:pt x="270070" y="35850"/>
                    </a:lnTo>
                    <a:lnTo>
                      <a:pt x="215896" y="35850"/>
                    </a:lnTo>
                    <a:lnTo>
                      <a:pt x="215896" y="8763"/>
                    </a:lnTo>
                    <a:lnTo>
                      <a:pt x="300742" y="8763"/>
                    </a:lnTo>
                    <a:lnTo>
                      <a:pt x="297156" y="143400"/>
                    </a:lnTo>
                    <a:lnTo>
                      <a:pt x="315082" y="143400"/>
                    </a:lnTo>
                    <a:lnTo>
                      <a:pt x="315082" y="220278"/>
                    </a:lnTo>
                    <a:lnTo>
                      <a:pt x="284410" y="220278"/>
                    </a:lnTo>
                    <a:lnTo>
                      <a:pt x="284410" y="170487"/>
                    </a:lnTo>
                    <a:close/>
                    <a:moveTo>
                      <a:pt x="166503" y="47800"/>
                    </a:moveTo>
                    <a:cubicBezTo>
                      <a:pt x="155350" y="55368"/>
                      <a:pt x="141806" y="62140"/>
                      <a:pt x="126670" y="68912"/>
                    </a:cubicBezTo>
                    <a:lnTo>
                      <a:pt x="108745" y="46207"/>
                    </a:lnTo>
                    <a:cubicBezTo>
                      <a:pt x="128263" y="41028"/>
                      <a:pt x="140213" y="35850"/>
                      <a:pt x="146188" y="31867"/>
                    </a:cubicBezTo>
                    <a:cubicBezTo>
                      <a:pt x="140213" y="27485"/>
                      <a:pt x="132645" y="21510"/>
                      <a:pt x="123483" y="15933"/>
                    </a:cubicBezTo>
                    <a:lnTo>
                      <a:pt x="142205" y="0"/>
                    </a:lnTo>
                    <a:cubicBezTo>
                      <a:pt x="150570" y="5975"/>
                      <a:pt x="160130" y="11950"/>
                      <a:pt x="169292" y="18722"/>
                    </a:cubicBezTo>
                    <a:cubicBezTo>
                      <a:pt x="179648" y="11950"/>
                      <a:pt x="186420" y="5975"/>
                      <a:pt x="190403" y="0"/>
                    </a:cubicBezTo>
                    <a:lnTo>
                      <a:pt x="207532" y="15137"/>
                    </a:lnTo>
                    <a:cubicBezTo>
                      <a:pt x="202353" y="21908"/>
                      <a:pt x="195582" y="27883"/>
                      <a:pt x="187217" y="33858"/>
                    </a:cubicBezTo>
                    <a:cubicBezTo>
                      <a:pt x="191598" y="38240"/>
                      <a:pt x="198370" y="44215"/>
                      <a:pt x="205142" y="51783"/>
                    </a:cubicBezTo>
                    <a:lnTo>
                      <a:pt x="184030" y="66920"/>
                    </a:lnTo>
                    <a:cubicBezTo>
                      <a:pt x="175267" y="54572"/>
                      <a:pt x="169292" y="47800"/>
                      <a:pt x="166503" y="47800"/>
                    </a:cubicBezTo>
                    <a:close/>
                    <a:moveTo>
                      <a:pt x="168495" y="117907"/>
                    </a:moveTo>
                    <a:cubicBezTo>
                      <a:pt x="158138" y="125475"/>
                      <a:pt x="144595" y="131450"/>
                      <a:pt x="128662" y="137425"/>
                    </a:cubicBezTo>
                    <a:lnTo>
                      <a:pt x="114322" y="114720"/>
                    </a:lnTo>
                    <a:cubicBezTo>
                      <a:pt x="130255" y="111135"/>
                      <a:pt x="142205" y="107152"/>
                      <a:pt x="149773" y="101973"/>
                    </a:cubicBezTo>
                    <a:cubicBezTo>
                      <a:pt x="145392" y="98388"/>
                      <a:pt x="137823" y="93608"/>
                      <a:pt x="127068" y="86040"/>
                    </a:cubicBezTo>
                    <a:lnTo>
                      <a:pt x="144993" y="70903"/>
                    </a:lnTo>
                    <a:cubicBezTo>
                      <a:pt x="149375" y="73293"/>
                      <a:pt x="153358" y="76082"/>
                      <a:pt x="156943" y="78472"/>
                    </a:cubicBezTo>
                    <a:cubicBezTo>
                      <a:pt x="161325" y="80862"/>
                      <a:pt x="166105" y="85243"/>
                      <a:pt x="171283" y="88828"/>
                    </a:cubicBezTo>
                    <a:cubicBezTo>
                      <a:pt x="178055" y="84447"/>
                      <a:pt x="185623" y="77675"/>
                      <a:pt x="195183" y="67717"/>
                    </a:cubicBezTo>
                    <a:lnTo>
                      <a:pt x="213108" y="82853"/>
                    </a:lnTo>
                    <a:cubicBezTo>
                      <a:pt x="204743" y="91218"/>
                      <a:pt x="197175" y="97990"/>
                      <a:pt x="190403" y="103168"/>
                    </a:cubicBezTo>
                    <a:cubicBezTo>
                      <a:pt x="197175" y="109143"/>
                      <a:pt x="203150" y="115118"/>
                      <a:pt x="209922" y="121093"/>
                    </a:cubicBezTo>
                    <a:lnTo>
                      <a:pt x="188013" y="138222"/>
                    </a:lnTo>
                    <a:cubicBezTo>
                      <a:pt x="176063" y="124678"/>
                      <a:pt x="170088" y="117907"/>
                      <a:pt x="168495" y="1179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grpSp>
          <p:nvGrpSpPr>
            <p:cNvPr id="16" name="圖形 4">
              <a:extLst>
                <a:ext uri="{FF2B5EF4-FFF2-40B4-BE49-F238E27FC236}">
                  <a16:creationId xmlns:a16="http://schemas.microsoft.com/office/drawing/2014/main" id="{F034E5F1-F84D-8AE5-C9F6-69A5C74DF00B}"/>
                </a:ext>
              </a:extLst>
            </p:cNvPr>
            <p:cNvGrpSpPr/>
            <p:nvPr/>
          </p:nvGrpSpPr>
          <p:grpSpPr>
            <a:xfrm>
              <a:off x="21333160" y="624613"/>
              <a:ext cx="3714057" cy="1073109"/>
              <a:chOff x="21333160" y="624613"/>
              <a:chExt cx="3714057" cy="1073109"/>
            </a:xfrm>
            <a:solidFill>
              <a:srgbClr val="FFFFFF"/>
            </a:solidFill>
          </p:grpSpPr>
          <p:sp>
            <p:nvSpPr>
              <p:cNvPr id="17" name="手繪多邊形: 圖案 16">
                <a:extLst>
                  <a:ext uri="{FF2B5EF4-FFF2-40B4-BE49-F238E27FC236}">
                    <a16:creationId xmlns:a16="http://schemas.microsoft.com/office/drawing/2014/main" id="{767F3768-8426-D09B-0E45-80C8B361F61E}"/>
                  </a:ext>
                </a:extLst>
              </p:cNvPr>
              <p:cNvSpPr/>
              <p:nvPr/>
            </p:nvSpPr>
            <p:spPr>
              <a:xfrm>
                <a:off x="21337143" y="636563"/>
                <a:ext cx="150569" cy="251348"/>
              </a:xfrm>
              <a:custGeom>
                <a:avLst/>
                <a:gdLst>
                  <a:gd name="connsiteX0" fmla="*/ 90820 w 150569"/>
                  <a:gd name="connsiteY0" fmla="*/ 251348 h 251348"/>
                  <a:gd name="connsiteX1" fmla="*/ 59352 w 150569"/>
                  <a:gd name="connsiteY1" fmla="*/ 251348 h 251348"/>
                  <a:gd name="connsiteX2" fmla="*/ 59352 w 150569"/>
                  <a:gd name="connsiteY2" fmla="*/ 28680 h 251348"/>
                  <a:gd name="connsiteX3" fmla="*/ 0 w 150569"/>
                  <a:gd name="connsiteY3" fmla="*/ 28680 h 251348"/>
                  <a:gd name="connsiteX4" fmla="*/ 0 w 150569"/>
                  <a:gd name="connsiteY4" fmla="*/ 0 h 251348"/>
                  <a:gd name="connsiteX5" fmla="*/ 150570 w 150569"/>
                  <a:gd name="connsiteY5" fmla="*/ 0 h 251348"/>
                  <a:gd name="connsiteX6" fmla="*/ 150570 w 150569"/>
                  <a:gd name="connsiteY6" fmla="*/ 28680 h 251348"/>
                  <a:gd name="connsiteX7" fmla="*/ 91218 w 150569"/>
                  <a:gd name="connsiteY7" fmla="*/ 28680 h 251348"/>
                  <a:gd name="connsiteX8" fmla="*/ 91218 w 150569"/>
                  <a:gd name="connsiteY8" fmla="*/ 251348 h 251348"/>
                  <a:gd name="connsiteX9" fmla="*/ 90820 w 150569"/>
                  <a:gd name="connsiteY9" fmla="*/ 251348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0569" h="251348">
                    <a:moveTo>
                      <a:pt x="90820" y="251348"/>
                    </a:moveTo>
                    <a:lnTo>
                      <a:pt x="59352" y="251348"/>
                    </a:lnTo>
                    <a:lnTo>
                      <a:pt x="59352" y="28680"/>
                    </a:lnTo>
                    <a:lnTo>
                      <a:pt x="0" y="28680"/>
                    </a:lnTo>
                    <a:lnTo>
                      <a:pt x="0" y="0"/>
                    </a:lnTo>
                    <a:lnTo>
                      <a:pt x="150570" y="0"/>
                    </a:lnTo>
                    <a:lnTo>
                      <a:pt x="150570" y="28680"/>
                    </a:lnTo>
                    <a:lnTo>
                      <a:pt x="91218" y="28680"/>
                    </a:lnTo>
                    <a:lnTo>
                      <a:pt x="91218" y="251348"/>
                    </a:lnTo>
                    <a:lnTo>
                      <a:pt x="90820" y="25134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9" name="手繪多邊形: 圖案 18">
                <a:extLst>
                  <a:ext uri="{FF2B5EF4-FFF2-40B4-BE49-F238E27FC236}">
                    <a16:creationId xmlns:a16="http://schemas.microsoft.com/office/drawing/2014/main" id="{7F0822F1-5A9E-96D1-7DA3-084AF37F3720}"/>
                  </a:ext>
                </a:extLst>
              </p:cNvPr>
              <p:cNvSpPr/>
              <p:nvPr/>
            </p:nvSpPr>
            <p:spPr>
              <a:xfrm>
                <a:off x="21512410" y="636563"/>
                <a:ext cx="182436" cy="251348"/>
              </a:xfrm>
              <a:custGeom>
                <a:avLst/>
                <a:gdLst>
                  <a:gd name="connsiteX0" fmla="*/ 150968 w 182436"/>
                  <a:gd name="connsiteY0" fmla="*/ 101575 h 251348"/>
                  <a:gd name="connsiteX1" fmla="*/ 150968 w 182436"/>
                  <a:gd name="connsiteY1" fmla="*/ 0 h 251348"/>
                  <a:gd name="connsiteX2" fmla="*/ 182437 w 182436"/>
                  <a:gd name="connsiteY2" fmla="*/ 0 h 251348"/>
                  <a:gd name="connsiteX3" fmla="*/ 182437 w 182436"/>
                  <a:gd name="connsiteY3" fmla="*/ 251348 h 251348"/>
                  <a:gd name="connsiteX4" fmla="*/ 150968 w 182436"/>
                  <a:gd name="connsiteY4" fmla="*/ 251348 h 251348"/>
                  <a:gd name="connsiteX5" fmla="*/ 150968 w 182436"/>
                  <a:gd name="connsiteY5" fmla="*/ 131052 h 251348"/>
                  <a:gd name="connsiteX6" fmla="*/ 31468 w 182436"/>
                  <a:gd name="connsiteY6" fmla="*/ 131052 h 251348"/>
                  <a:gd name="connsiteX7" fmla="*/ 31468 w 182436"/>
                  <a:gd name="connsiteY7" fmla="*/ 251348 h 251348"/>
                  <a:gd name="connsiteX8" fmla="*/ 0 w 182436"/>
                  <a:gd name="connsiteY8" fmla="*/ 251348 h 251348"/>
                  <a:gd name="connsiteX9" fmla="*/ 0 w 182436"/>
                  <a:gd name="connsiteY9" fmla="*/ 0 h 251348"/>
                  <a:gd name="connsiteX10" fmla="*/ 31468 w 182436"/>
                  <a:gd name="connsiteY10" fmla="*/ 0 h 251348"/>
                  <a:gd name="connsiteX11" fmla="*/ 31468 w 182436"/>
                  <a:gd name="connsiteY11" fmla="*/ 101575 h 251348"/>
                  <a:gd name="connsiteX12" fmla="*/ 150968 w 182436"/>
                  <a:gd name="connsiteY12" fmla="*/ 101575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436" h="251348">
                    <a:moveTo>
                      <a:pt x="150968" y="101575"/>
                    </a:moveTo>
                    <a:lnTo>
                      <a:pt x="150968" y="0"/>
                    </a:lnTo>
                    <a:lnTo>
                      <a:pt x="182437" y="0"/>
                    </a:lnTo>
                    <a:lnTo>
                      <a:pt x="182437" y="251348"/>
                    </a:lnTo>
                    <a:lnTo>
                      <a:pt x="150968" y="251348"/>
                    </a:lnTo>
                    <a:lnTo>
                      <a:pt x="150968" y="131052"/>
                    </a:lnTo>
                    <a:lnTo>
                      <a:pt x="31468" y="131052"/>
                    </a:lnTo>
                    <a:lnTo>
                      <a:pt x="31468" y="251348"/>
                    </a:lnTo>
                    <a:lnTo>
                      <a:pt x="0" y="251348"/>
                    </a:lnTo>
                    <a:lnTo>
                      <a:pt x="0" y="0"/>
                    </a:lnTo>
                    <a:lnTo>
                      <a:pt x="31468" y="0"/>
                    </a:lnTo>
                    <a:lnTo>
                      <a:pt x="31468" y="101575"/>
                    </a:lnTo>
                    <a:lnTo>
                      <a:pt x="150968" y="101575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0" name="手繪多邊形: 圖案 19">
                <a:extLst>
                  <a:ext uri="{FF2B5EF4-FFF2-40B4-BE49-F238E27FC236}">
                    <a16:creationId xmlns:a16="http://schemas.microsoft.com/office/drawing/2014/main" id="{AD47DE24-1D53-08DF-3F27-669C6980C896}"/>
                  </a:ext>
                </a:extLst>
              </p:cNvPr>
              <p:cNvSpPr/>
              <p:nvPr/>
            </p:nvSpPr>
            <p:spPr>
              <a:xfrm>
                <a:off x="21743841" y="636563"/>
                <a:ext cx="134636" cy="250949"/>
              </a:xfrm>
              <a:custGeom>
                <a:avLst/>
                <a:gdLst>
                  <a:gd name="connsiteX0" fmla="*/ 0 w 134636"/>
                  <a:gd name="connsiteY0" fmla="*/ 0 h 250949"/>
                  <a:gd name="connsiteX1" fmla="*/ 134637 w 134636"/>
                  <a:gd name="connsiteY1" fmla="*/ 0 h 250949"/>
                  <a:gd name="connsiteX2" fmla="*/ 134637 w 134636"/>
                  <a:gd name="connsiteY2" fmla="*/ 28680 h 250949"/>
                  <a:gd name="connsiteX3" fmla="*/ 31468 w 134636"/>
                  <a:gd name="connsiteY3" fmla="*/ 28680 h 250949"/>
                  <a:gd name="connsiteX4" fmla="*/ 31468 w 134636"/>
                  <a:gd name="connsiteY4" fmla="*/ 98787 h 250949"/>
                  <a:gd name="connsiteX5" fmla="*/ 132247 w 134636"/>
                  <a:gd name="connsiteY5" fmla="*/ 98787 h 250949"/>
                  <a:gd name="connsiteX6" fmla="*/ 132247 w 134636"/>
                  <a:gd name="connsiteY6" fmla="*/ 127467 h 250949"/>
                  <a:gd name="connsiteX7" fmla="*/ 31468 w 134636"/>
                  <a:gd name="connsiteY7" fmla="*/ 127467 h 250949"/>
                  <a:gd name="connsiteX8" fmla="*/ 31468 w 134636"/>
                  <a:gd name="connsiteY8" fmla="*/ 222270 h 250949"/>
                  <a:gd name="connsiteX9" fmla="*/ 134637 w 134636"/>
                  <a:gd name="connsiteY9" fmla="*/ 222270 h 250949"/>
                  <a:gd name="connsiteX10" fmla="*/ 134637 w 134636"/>
                  <a:gd name="connsiteY10" fmla="*/ 250950 h 250949"/>
                  <a:gd name="connsiteX11" fmla="*/ 0 w 134636"/>
                  <a:gd name="connsiteY11" fmla="*/ 250950 h 250949"/>
                  <a:gd name="connsiteX12" fmla="*/ 0 w 134636"/>
                  <a:gd name="connsiteY12" fmla="*/ 0 h 25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636" h="250949">
                    <a:moveTo>
                      <a:pt x="0" y="0"/>
                    </a:moveTo>
                    <a:lnTo>
                      <a:pt x="134637" y="0"/>
                    </a:lnTo>
                    <a:lnTo>
                      <a:pt x="134637" y="28680"/>
                    </a:lnTo>
                    <a:lnTo>
                      <a:pt x="31468" y="28680"/>
                    </a:lnTo>
                    <a:lnTo>
                      <a:pt x="31468" y="98787"/>
                    </a:lnTo>
                    <a:lnTo>
                      <a:pt x="132247" y="98787"/>
                    </a:lnTo>
                    <a:lnTo>
                      <a:pt x="132247" y="127467"/>
                    </a:lnTo>
                    <a:lnTo>
                      <a:pt x="31468" y="127467"/>
                    </a:lnTo>
                    <a:lnTo>
                      <a:pt x="31468" y="222270"/>
                    </a:lnTo>
                    <a:lnTo>
                      <a:pt x="134637" y="222270"/>
                    </a:lnTo>
                    <a:lnTo>
                      <a:pt x="134637" y="250950"/>
                    </a:lnTo>
                    <a:lnTo>
                      <a:pt x="0" y="2509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1" name="手繪多邊形: 圖案 20">
                <a:extLst>
                  <a:ext uri="{FF2B5EF4-FFF2-40B4-BE49-F238E27FC236}">
                    <a16:creationId xmlns:a16="http://schemas.microsoft.com/office/drawing/2014/main" id="{9602632D-DEAE-57AF-AF25-D944277F14F7}"/>
                  </a:ext>
                </a:extLst>
              </p:cNvPr>
              <p:cNvSpPr/>
              <p:nvPr/>
            </p:nvSpPr>
            <p:spPr>
              <a:xfrm>
                <a:off x="22017098" y="636563"/>
                <a:ext cx="182038" cy="251348"/>
              </a:xfrm>
              <a:custGeom>
                <a:avLst/>
                <a:gdLst>
                  <a:gd name="connsiteX0" fmla="*/ 150570 w 182038"/>
                  <a:gd name="connsiteY0" fmla="*/ 101575 h 251348"/>
                  <a:gd name="connsiteX1" fmla="*/ 150570 w 182038"/>
                  <a:gd name="connsiteY1" fmla="*/ 0 h 251348"/>
                  <a:gd name="connsiteX2" fmla="*/ 182038 w 182038"/>
                  <a:gd name="connsiteY2" fmla="*/ 0 h 251348"/>
                  <a:gd name="connsiteX3" fmla="*/ 182038 w 182038"/>
                  <a:gd name="connsiteY3" fmla="*/ 251348 h 251348"/>
                  <a:gd name="connsiteX4" fmla="*/ 150570 w 182038"/>
                  <a:gd name="connsiteY4" fmla="*/ 251348 h 251348"/>
                  <a:gd name="connsiteX5" fmla="*/ 150570 w 182038"/>
                  <a:gd name="connsiteY5" fmla="*/ 131052 h 251348"/>
                  <a:gd name="connsiteX6" fmla="*/ 31070 w 182038"/>
                  <a:gd name="connsiteY6" fmla="*/ 131052 h 251348"/>
                  <a:gd name="connsiteX7" fmla="*/ 31070 w 182038"/>
                  <a:gd name="connsiteY7" fmla="*/ 251348 h 251348"/>
                  <a:gd name="connsiteX8" fmla="*/ 0 w 182038"/>
                  <a:gd name="connsiteY8" fmla="*/ 251348 h 251348"/>
                  <a:gd name="connsiteX9" fmla="*/ 0 w 182038"/>
                  <a:gd name="connsiteY9" fmla="*/ 0 h 251348"/>
                  <a:gd name="connsiteX10" fmla="*/ 31468 w 182038"/>
                  <a:gd name="connsiteY10" fmla="*/ 0 h 251348"/>
                  <a:gd name="connsiteX11" fmla="*/ 31468 w 182038"/>
                  <a:gd name="connsiteY11" fmla="*/ 101575 h 251348"/>
                  <a:gd name="connsiteX12" fmla="*/ 150570 w 182038"/>
                  <a:gd name="connsiteY12" fmla="*/ 101575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038" h="251348">
                    <a:moveTo>
                      <a:pt x="150570" y="101575"/>
                    </a:moveTo>
                    <a:lnTo>
                      <a:pt x="150570" y="0"/>
                    </a:lnTo>
                    <a:lnTo>
                      <a:pt x="182038" y="0"/>
                    </a:lnTo>
                    <a:lnTo>
                      <a:pt x="182038" y="251348"/>
                    </a:lnTo>
                    <a:lnTo>
                      <a:pt x="150570" y="251348"/>
                    </a:lnTo>
                    <a:lnTo>
                      <a:pt x="150570" y="131052"/>
                    </a:lnTo>
                    <a:lnTo>
                      <a:pt x="31070" y="131052"/>
                    </a:lnTo>
                    <a:lnTo>
                      <a:pt x="31070" y="251348"/>
                    </a:lnTo>
                    <a:lnTo>
                      <a:pt x="0" y="251348"/>
                    </a:lnTo>
                    <a:lnTo>
                      <a:pt x="0" y="0"/>
                    </a:lnTo>
                    <a:lnTo>
                      <a:pt x="31468" y="0"/>
                    </a:lnTo>
                    <a:lnTo>
                      <a:pt x="31468" y="101575"/>
                    </a:lnTo>
                    <a:lnTo>
                      <a:pt x="150570" y="101575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2" name="手繪多邊形: 圖案 21">
                <a:extLst>
                  <a:ext uri="{FF2B5EF4-FFF2-40B4-BE49-F238E27FC236}">
                    <a16:creationId xmlns:a16="http://schemas.microsoft.com/office/drawing/2014/main" id="{DDBEF237-C2C9-E377-A771-BAC998DE3989}"/>
                  </a:ext>
                </a:extLst>
              </p:cNvPr>
              <p:cNvSpPr/>
              <p:nvPr/>
            </p:nvSpPr>
            <p:spPr>
              <a:xfrm>
                <a:off x="22231799" y="631781"/>
                <a:ext cx="262103" cy="262105"/>
              </a:xfrm>
              <a:custGeom>
                <a:avLst/>
                <a:gdLst>
                  <a:gd name="connsiteX0" fmla="*/ 262103 w 262103"/>
                  <a:gd name="connsiteY0" fmla="*/ 131054 h 262105"/>
                  <a:gd name="connsiteX1" fmla="*/ 131052 w 262103"/>
                  <a:gd name="connsiteY1" fmla="*/ 262105 h 262105"/>
                  <a:gd name="connsiteX2" fmla="*/ 0 w 262103"/>
                  <a:gd name="connsiteY2" fmla="*/ 131054 h 262105"/>
                  <a:gd name="connsiteX3" fmla="*/ 131052 w 262103"/>
                  <a:gd name="connsiteY3" fmla="*/ 2 h 262105"/>
                  <a:gd name="connsiteX4" fmla="*/ 262103 w 262103"/>
                  <a:gd name="connsiteY4" fmla="*/ 131054 h 262105"/>
                  <a:gd name="connsiteX5" fmla="*/ 230635 w 262103"/>
                  <a:gd name="connsiteY5" fmla="*/ 131054 h 262105"/>
                  <a:gd name="connsiteX6" fmla="*/ 130653 w 262103"/>
                  <a:gd name="connsiteY6" fmla="*/ 29479 h 262105"/>
                  <a:gd name="connsiteX7" fmla="*/ 30672 w 262103"/>
                  <a:gd name="connsiteY7" fmla="*/ 131054 h 262105"/>
                  <a:gd name="connsiteX8" fmla="*/ 130653 w 262103"/>
                  <a:gd name="connsiteY8" fmla="*/ 232629 h 262105"/>
                  <a:gd name="connsiteX9" fmla="*/ 230635 w 262103"/>
                  <a:gd name="connsiteY9" fmla="*/ 131054 h 262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2103" h="262105">
                    <a:moveTo>
                      <a:pt x="262103" y="131054"/>
                    </a:moveTo>
                    <a:cubicBezTo>
                      <a:pt x="262103" y="205542"/>
                      <a:pt x="202752" y="262105"/>
                      <a:pt x="131052" y="262105"/>
                    </a:cubicBezTo>
                    <a:cubicBezTo>
                      <a:pt x="58157" y="262105"/>
                      <a:pt x="0" y="206339"/>
                      <a:pt x="0" y="131054"/>
                    </a:cubicBezTo>
                    <a:cubicBezTo>
                      <a:pt x="0" y="58955"/>
                      <a:pt x="59352" y="2"/>
                      <a:pt x="131052" y="2"/>
                    </a:cubicBezTo>
                    <a:cubicBezTo>
                      <a:pt x="201955" y="-396"/>
                      <a:pt x="262103" y="58955"/>
                      <a:pt x="262103" y="131054"/>
                    </a:cubicBezTo>
                    <a:close/>
                    <a:moveTo>
                      <a:pt x="230635" y="131054"/>
                    </a:moveTo>
                    <a:cubicBezTo>
                      <a:pt x="230635" y="76084"/>
                      <a:pt x="189208" y="29479"/>
                      <a:pt x="130653" y="29479"/>
                    </a:cubicBezTo>
                    <a:cubicBezTo>
                      <a:pt x="71302" y="29479"/>
                      <a:pt x="30672" y="76084"/>
                      <a:pt x="30672" y="131054"/>
                    </a:cubicBezTo>
                    <a:cubicBezTo>
                      <a:pt x="30672" y="188812"/>
                      <a:pt x="76480" y="232629"/>
                      <a:pt x="130653" y="232629"/>
                    </a:cubicBezTo>
                    <a:cubicBezTo>
                      <a:pt x="184030" y="232629"/>
                      <a:pt x="230635" y="187617"/>
                      <a:pt x="230635" y="1310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3" name="手繪多邊形: 圖案 22">
                <a:extLst>
                  <a:ext uri="{FF2B5EF4-FFF2-40B4-BE49-F238E27FC236}">
                    <a16:creationId xmlns:a16="http://schemas.microsoft.com/office/drawing/2014/main" id="{371DC066-4AE8-2761-E7AF-CF33E48A843C}"/>
                  </a:ext>
                </a:extLst>
              </p:cNvPr>
              <p:cNvSpPr/>
              <p:nvPr/>
            </p:nvSpPr>
            <p:spPr>
              <a:xfrm>
                <a:off x="22524176" y="624613"/>
                <a:ext cx="220278" cy="273654"/>
              </a:xfrm>
              <a:custGeom>
                <a:avLst/>
                <a:gdLst>
                  <a:gd name="connsiteX0" fmla="*/ 0 w 220278"/>
                  <a:gd name="connsiteY0" fmla="*/ 0 h 273654"/>
                  <a:gd name="connsiteX1" fmla="*/ 188810 w 220278"/>
                  <a:gd name="connsiteY1" fmla="*/ 197175 h 273654"/>
                  <a:gd name="connsiteX2" fmla="*/ 188810 w 220278"/>
                  <a:gd name="connsiteY2" fmla="*/ 11950 h 273654"/>
                  <a:gd name="connsiteX3" fmla="*/ 220278 w 220278"/>
                  <a:gd name="connsiteY3" fmla="*/ 11950 h 273654"/>
                  <a:gd name="connsiteX4" fmla="*/ 220278 w 220278"/>
                  <a:gd name="connsiteY4" fmla="*/ 273655 h 273654"/>
                  <a:gd name="connsiteX5" fmla="*/ 31468 w 220278"/>
                  <a:gd name="connsiteY5" fmla="*/ 76480 h 273654"/>
                  <a:gd name="connsiteX6" fmla="*/ 31468 w 220278"/>
                  <a:gd name="connsiteY6" fmla="*/ 263696 h 273654"/>
                  <a:gd name="connsiteX7" fmla="*/ 0 w 220278"/>
                  <a:gd name="connsiteY7" fmla="*/ 263696 h 273654"/>
                  <a:gd name="connsiteX8" fmla="*/ 0 w 220278"/>
                  <a:gd name="connsiteY8" fmla="*/ 0 h 27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0278" h="273654">
                    <a:moveTo>
                      <a:pt x="0" y="0"/>
                    </a:moveTo>
                    <a:lnTo>
                      <a:pt x="188810" y="197175"/>
                    </a:lnTo>
                    <a:lnTo>
                      <a:pt x="188810" y="11950"/>
                    </a:lnTo>
                    <a:lnTo>
                      <a:pt x="220278" y="11950"/>
                    </a:lnTo>
                    <a:lnTo>
                      <a:pt x="220278" y="273655"/>
                    </a:lnTo>
                    <a:lnTo>
                      <a:pt x="31468" y="76480"/>
                    </a:lnTo>
                    <a:lnTo>
                      <a:pt x="31468" y="263696"/>
                    </a:lnTo>
                    <a:lnTo>
                      <a:pt x="0" y="2636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4" name="手繪多邊形: 圖案 23">
                <a:extLst>
                  <a:ext uri="{FF2B5EF4-FFF2-40B4-BE49-F238E27FC236}">
                    <a16:creationId xmlns:a16="http://schemas.microsoft.com/office/drawing/2014/main" id="{4DAF96F4-9F7F-74CC-9E73-FC64CA666515}"/>
                  </a:ext>
                </a:extLst>
              </p:cNvPr>
              <p:cNvSpPr/>
              <p:nvPr/>
            </p:nvSpPr>
            <p:spPr>
              <a:xfrm>
                <a:off x="22774727" y="632181"/>
                <a:ext cx="245771" cy="261306"/>
              </a:xfrm>
              <a:custGeom>
                <a:avLst/>
                <a:gdLst>
                  <a:gd name="connsiteX0" fmla="*/ 245771 w 245771"/>
                  <a:gd name="connsiteY0" fmla="*/ 129060 h 261306"/>
                  <a:gd name="connsiteX1" fmla="*/ 245771 w 245771"/>
                  <a:gd name="connsiteY1" fmla="*/ 139417 h 261306"/>
                  <a:gd name="connsiteX2" fmla="*/ 127068 w 245771"/>
                  <a:gd name="connsiteY2" fmla="*/ 261307 h 261306"/>
                  <a:gd name="connsiteX3" fmla="*/ 0 w 245771"/>
                  <a:gd name="connsiteY3" fmla="*/ 131052 h 261306"/>
                  <a:gd name="connsiteX4" fmla="*/ 130255 w 245771"/>
                  <a:gd name="connsiteY4" fmla="*/ 0 h 261306"/>
                  <a:gd name="connsiteX5" fmla="*/ 232626 w 245771"/>
                  <a:gd name="connsiteY5" fmla="*/ 48198 h 261306"/>
                  <a:gd name="connsiteX6" fmla="*/ 210718 w 245771"/>
                  <a:gd name="connsiteY6" fmla="*/ 69310 h 261306"/>
                  <a:gd name="connsiteX7" fmla="*/ 131848 w 245771"/>
                  <a:gd name="connsiteY7" fmla="*/ 28680 h 261306"/>
                  <a:gd name="connsiteX8" fmla="*/ 31866 w 245771"/>
                  <a:gd name="connsiteY8" fmla="*/ 130255 h 261306"/>
                  <a:gd name="connsiteX9" fmla="*/ 129060 w 245771"/>
                  <a:gd name="connsiteY9" fmla="*/ 232626 h 261306"/>
                  <a:gd name="connsiteX10" fmla="*/ 211116 w 245771"/>
                  <a:gd name="connsiteY10" fmla="*/ 158138 h 261306"/>
                  <a:gd name="connsiteX11" fmla="*/ 146587 w 245771"/>
                  <a:gd name="connsiteY11" fmla="*/ 158138 h 261306"/>
                  <a:gd name="connsiteX12" fmla="*/ 146587 w 245771"/>
                  <a:gd name="connsiteY12" fmla="*/ 129060 h 261306"/>
                  <a:gd name="connsiteX13" fmla="*/ 245771 w 245771"/>
                  <a:gd name="connsiteY13" fmla="*/ 129060 h 261306"/>
                  <a:gd name="connsiteX14" fmla="*/ 245771 w 245771"/>
                  <a:gd name="connsiteY14" fmla="*/ 129060 h 26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5771" h="261306">
                    <a:moveTo>
                      <a:pt x="245771" y="129060"/>
                    </a:moveTo>
                    <a:lnTo>
                      <a:pt x="245771" y="139417"/>
                    </a:lnTo>
                    <a:cubicBezTo>
                      <a:pt x="245771" y="207930"/>
                      <a:pt x="197573" y="261307"/>
                      <a:pt x="127068" y="261307"/>
                    </a:cubicBezTo>
                    <a:cubicBezTo>
                      <a:pt x="56962" y="261307"/>
                      <a:pt x="0" y="200362"/>
                      <a:pt x="0" y="131052"/>
                    </a:cubicBezTo>
                    <a:cubicBezTo>
                      <a:pt x="0" y="58953"/>
                      <a:pt x="57758" y="0"/>
                      <a:pt x="130255" y="0"/>
                    </a:cubicBezTo>
                    <a:cubicBezTo>
                      <a:pt x="169292" y="0"/>
                      <a:pt x="208328" y="17925"/>
                      <a:pt x="232626" y="48198"/>
                    </a:cubicBezTo>
                    <a:lnTo>
                      <a:pt x="210718" y="69310"/>
                    </a:lnTo>
                    <a:cubicBezTo>
                      <a:pt x="192793" y="44613"/>
                      <a:pt x="162520" y="28680"/>
                      <a:pt x="131848" y="28680"/>
                    </a:cubicBezTo>
                    <a:cubicBezTo>
                      <a:pt x="76081" y="28680"/>
                      <a:pt x="31866" y="74488"/>
                      <a:pt x="31866" y="130255"/>
                    </a:cubicBezTo>
                    <a:cubicBezTo>
                      <a:pt x="31866" y="182835"/>
                      <a:pt x="74887" y="232626"/>
                      <a:pt x="129060" y="232626"/>
                    </a:cubicBezTo>
                    <a:cubicBezTo>
                      <a:pt x="168097" y="232626"/>
                      <a:pt x="210320" y="198768"/>
                      <a:pt x="211116" y="158138"/>
                    </a:cubicBezTo>
                    <a:lnTo>
                      <a:pt x="146587" y="158138"/>
                    </a:lnTo>
                    <a:lnTo>
                      <a:pt x="146587" y="129060"/>
                    </a:lnTo>
                    <a:lnTo>
                      <a:pt x="245771" y="129060"/>
                    </a:lnTo>
                    <a:lnTo>
                      <a:pt x="245771" y="12906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" name="手繪多邊形: 圖案 24">
                <a:extLst>
                  <a:ext uri="{FF2B5EF4-FFF2-40B4-BE49-F238E27FC236}">
                    <a16:creationId xmlns:a16="http://schemas.microsoft.com/office/drawing/2014/main" id="{CAD5CD2C-6442-49EB-B3A2-F06602265EB9}"/>
                  </a:ext>
                </a:extLst>
              </p:cNvPr>
              <p:cNvSpPr/>
              <p:nvPr/>
            </p:nvSpPr>
            <p:spPr>
              <a:xfrm>
                <a:off x="23153940" y="636563"/>
                <a:ext cx="181241" cy="250949"/>
              </a:xfrm>
              <a:custGeom>
                <a:avLst/>
                <a:gdLst>
                  <a:gd name="connsiteX0" fmla="*/ 138222 w 181241"/>
                  <a:gd name="connsiteY0" fmla="*/ 0 h 250949"/>
                  <a:gd name="connsiteX1" fmla="*/ 178852 w 181241"/>
                  <a:gd name="connsiteY1" fmla="*/ 0 h 250949"/>
                  <a:gd name="connsiteX2" fmla="*/ 66123 w 181241"/>
                  <a:gd name="connsiteY2" fmla="*/ 112728 h 250949"/>
                  <a:gd name="connsiteX3" fmla="*/ 181242 w 181241"/>
                  <a:gd name="connsiteY3" fmla="*/ 250552 h 250949"/>
                  <a:gd name="connsiteX4" fmla="*/ 139018 w 181241"/>
                  <a:gd name="connsiteY4" fmla="*/ 250552 h 250949"/>
                  <a:gd name="connsiteX5" fmla="*/ 44215 w 181241"/>
                  <a:gd name="connsiteY5" fmla="*/ 133840 h 250949"/>
                  <a:gd name="connsiteX6" fmla="*/ 31468 w 181241"/>
                  <a:gd name="connsiteY6" fmla="*/ 145790 h 250949"/>
                  <a:gd name="connsiteX7" fmla="*/ 31468 w 181241"/>
                  <a:gd name="connsiteY7" fmla="*/ 250950 h 250949"/>
                  <a:gd name="connsiteX8" fmla="*/ 0 w 181241"/>
                  <a:gd name="connsiteY8" fmla="*/ 250950 h 250949"/>
                  <a:gd name="connsiteX9" fmla="*/ 0 w 181241"/>
                  <a:gd name="connsiteY9" fmla="*/ 398 h 250949"/>
                  <a:gd name="connsiteX10" fmla="*/ 31468 w 181241"/>
                  <a:gd name="connsiteY10" fmla="*/ 398 h 250949"/>
                  <a:gd name="connsiteX11" fmla="*/ 31468 w 181241"/>
                  <a:gd name="connsiteY11" fmla="*/ 109542 h 250949"/>
                  <a:gd name="connsiteX12" fmla="*/ 138222 w 181241"/>
                  <a:gd name="connsiteY12" fmla="*/ 0 h 25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1241" h="250949">
                    <a:moveTo>
                      <a:pt x="138222" y="0"/>
                    </a:moveTo>
                    <a:lnTo>
                      <a:pt x="178852" y="0"/>
                    </a:lnTo>
                    <a:lnTo>
                      <a:pt x="66123" y="112728"/>
                    </a:lnTo>
                    <a:lnTo>
                      <a:pt x="181242" y="250552"/>
                    </a:lnTo>
                    <a:lnTo>
                      <a:pt x="139018" y="250552"/>
                    </a:lnTo>
                    <a:lnTo>
                      <a:pt x="44215" y="133840"/>
                    </a:lnTo>
                    <a:lnTo>
                      <a:pt x="31468" y="145790"/>
                    </a:lnTo>
                    <a:lnTo>
                      <a:pt x="31468" y="250950"/>
                    </a:lnTo>
                    <a:lnTo>
                      <a:pt x="0" y="250950"/>
                    </a:lnTo>
                    <a:lnTo>
                      <a:pt x="0" y="398"/>
                    </a:lnTo>
                    <a:lnTo>
                      <a:pt x="31468" y="398"/>
                    </a:lnTo>
                    <a:lnTo>
                      <a:pt x="31468" y="109542"/>
                    </a:lnTo>
                    <a:lnTo>
                      <a:pt x="1382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" name="手繪多邊形: 圖案 25">
                <a:extLst>
                  <a:ext uri="{FF2B5EF4-FFF2-40B4-BE49-F238E27FC236}">
                    <a16:creationId xmlns:a16="http://schemas.microsoft.com/office/drawing/2014/main" id="{67447A88-AB78-6FBE-06DD-0F7A009DEAC8}"/>
                  </a:ext>
                </a:extLst>
              </p:cNvPr>
              <p:cNvSpPr/>
              <p:nvPr/>
            </p:nvSpPr>
            <p:spPr>
              <a:xfrm>
                <a:off x="23340759" y="631781"/>
                <a:ext cx="262103" cy="262105"/>
              </a:xfrm>
              <a:custGeom>
                <a:avLst/>
                <a:gdLst>
                  <a:gd name="connsiteX0" fmla="*/ 262103 w 262103"/>
                  <a:gd name="connsiteY0" fmla="*/ 131054 h 262105"/>
                  <a:gd name="connsiteX1" fmla="*/ 131052 w 262103"/>
                  <a:gd name="connsiteY1" fmla="*/ 262105 h 262105"/>
                  <a:gd name="connsiteX2" fmla="*/ 0 w 262103"/>
                  <a:gd name="connsiteY2" fmla="*/ 131054 h 262105"/>
                  <a:gd name="connsiteX3" fmla="*/ 131052 w 262103"/>
                  <a:gd name="connsiteY3" fmla="*/ 2 h 262105"/>
                  <a:gd name="connsiteX4" fmla="*/ 262103 w 262103"/>
                  <a:gd name="connsiteY4" fmla="*/ 131054 h 262105"/>
                  <a:gd name="connsiteX5" fmla="*/ 230635 w 262103"/>
                  <a:gd name="connsiteY5" fmla="*/ 131054 h 262105"/>
                  <a:gd name="connsiteX6" fmla="*/ 130653 w 262103"/>
                  <a:gd name="connsiteY6" fmla="*/ 29479 h 262105"/>
                  <a:gd name="connsiteX7" fmla="*/ 30672 w 262103"/>
                  <a:gd name="connsiteY7" fmla="*/ 131054 h 262105"/>
                  <a:gd name="connsiteX8" fmla="*/ 130653 w 262103"/>
                  <a:gd name="connsiteY8" fmla="*/ 232629 h 262105"/>
                  <a:gd name="connsiteX9" fmla="*/ 230635 w 262103"/>
                  <a:gd name="connsiteY9" fmla="*/ 131054 h 262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2103" h="262105">
                    <a:moveTo>
                      <a:pt x="262103" y="131054"/>
                    </a:moveTo>
                    <a:cubicBezTo>
                      <a:pt x="262103" y="205542"/>
                      <a:pt x="202751" y="262105"/>
                      <a:pt x="131052" y="262105"/>
                    </a:cubicBezTo>
                    <a:cubicBezTo>
                      <a:pt x="58157" y="262105"/>
                      <a:pt x="0" y="206339"/>
                      <a:pt x="0" y="131054"/>
                    </a:cubicBezTo>
                    <a:cubicBezTo>
                      <a:pt x="0" y="58955"/>
                      <a:pt x="59352" y="2"/>
                      <a:pt x="131052" y="2"/>
                    </a:cubicBezTo>
                    <a:cubicBezTo>
                      <a:pt x="202751" y="-396"/>
                      <a:pt x="262103" y="58955"/>
                      <a:pt x="262103" y="131054"/>
                    </a:cubicBezTo>
                    <a:close/>
                    <a:moveTo>
                      <a:pt x="230635" y="131054"/>
                    </a:moveTo>
                    <a:cubicBezTo>
                      <a:pt x="230635" y="76084"/>
                      <a:pt x="189208" y="29479"/>
                      <a:pt x="130653" y="29479"/>
                    </a:cubicBezTo>
                    <a:cubicBezTo>
                      <a:pt x="71302" y="29479"/>
                      <a:pt x="30672" y="76084"/>
                      <a:pt x="30672" y="131054"/>
                    </a:cubicBezTo>
                    <a:cubicBezTo>
                      <a:pt x="30672" y="188812"/>
                      <a:pt x="76480" y="232629"/>
                      <a:pt x="130653" y="232629"/>
                    </a:cubicBezTo>
                    <a:cubicBezTo>
                      <a:pt x="184827" y="232629"/>
                      <a:pt x="230635" y="187617"/>
                      <a:pt x="230635" y="1310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" name="手繪多邊形: 圖案 26">
                <a:extLst>
                  <a:ext uri="{FF2B5EF4-FFF2-40B4-BE49-F238E27FC236}">
                    <a16:creationId xmlns:a16="http://schemas.microsoft.com/office/drawing/2014/main" id="{93BF2B17-4F77-3F18-6DB7-10A5CAF021FF}"/>
                  </a:ext>
                </a:extLst>
              </p:cNvPr>
              <p:cNvSpPr/>
              <p:nvPr/>
            </p:nvSpPr>
            <p:spPr>
              <a:xfrm>
                <a:off x="23633932" y="624613"/>
                <a:ext cx="220278" cy="273654"/>
              </a:xfrm>
              <a:custGeom>
                <a:avLst/>
                <a:gdLst>
                  <a:gd name="connsiteX0" fmla="*/ 0 w 220278"/>
                  <a:gd name="connsiteY0" fmla="*/ 0 h 273654"/>
                  <a:gd name="connsiteX1" fmla="*/ 188810 w 220278"/>
                  <a:gd name="connsiteY1" fmla="*/ 197175 h 273654"/>
                  <a:gd name="connsiteX2" fmla="*/ 188810 w 220278"/>
                  <a:gd name="connsiteY2" fmla="*/ 11950 h 273654"/>
                  <a:gd name="connsiteX3" fmla="*/ 220278 w 220278"/>
                  <a:gd name="connsiteY3" fmla="*/ 11950 h 273654"/>
                  <a:gd name="connsiteX4" fmla="*/ 220278 w 220278"/>
                  <a:gd name="connsiteY4" fmla="*/ 273655 h 273654"/>
                  <a:gd name="connsiteX5" fmla="*/ 31468 w 220278"/>
                  <a:gd name="connsiteY5" fmla="*/ 76480 h 273654"/>
                  <a:gd name="connsiteX6" fmla="*/ 31468 w 220278"/>
                  <a:gd name="connsiteY6" fmla="*/ 263696 h 273654"/>
                  <a:gd name="connsiteX7" fmla="*/ 0 w 220278"/>
                  <a:gd name="connsiteY7" fmla="*/ 263696 h 273654"/>
                  <a:gd name="connsiteX8" fmla="*/ 0 w 220278"/>
                  <a:gd name="connsiteY8" fmla="*/ 0 h 27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0278" h="273654">
                    <a:moveTo>
                      <a:pt x="0" y="0"/>
                    </a:moveTo>
                    <a:lnTo>
                      <a:pt x="188810" y="197175"/>
                    </a:lnTo>
                    <a:lnTo>
                      <a:pt x="188810" y="11950"/>
                    </a:lnTo>
                    <a:lnTo>
                      <a:pt x="220278" y="11950"/>
                    </a:lnTo>
                    <a:lnTo>
                      <a:pt x="220278" y="273655"/>
                    </a:lnTo>
                    <a:lnTo>
                      <a:pt x="31468" y="76480"/>
                    </a:lnTo>
                    <a:lnTo>
                      <a:pt x="31468" y="263696"/>
                    </a:lnTo>
                    <a:lnTo>
                      <a:pt x="0" y="2636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" name="手繪多邊形: 圖案 27">
                <a:extLst>
                  <a:ext uri="{FF2B5EF4-FFF2-40B4-BE49-F238E27FC236}">
                    <a16:creationId xmlns:a16="http://schemas.microsoft.com/office/drawing/2014/main" id="{2E4B5EE0-889C-F4C0-14E5-DC52D91971ED}"/>
                  </a:ext>
                </a:extLst>
              </p:cNvPr>
              <p:cNvSpPr/>
              <p:nvPr/>
            </p:nvSpPr>
            <p:spPr>
              <a:xfrm>
                <a:off x="23884483" y="632181"/>
                <a:ext cx="245771" cy="261306"/>
              </a:xfrm>
              <a:custGeom>
                <a:avLst/>
                <a:gdLst>
                  <a:gd name="connsiteX0" fmla="*/ 245771 w 245771"/>
                  <a:gd name="connsiteY0" fmla="*/ 129060 h 261306"/>
                  <a:gd name="connsiteX1" fmla="*/ 245771 w 245771"/>
                  <a:gd name="connsiteY1" fmla="*/ 139417 h 261306"/>
                  <a:gd name="connsiteX2" fmla="*/ 127068 w 245771"/>
                  <a:gd name="connsiteY2" fmla="*/ 261307 h 261306"/>
                  <a:gd name="connsiteX3" fmla="*/ 0 w 245771"/>
                  <a:gd name="connsiteY3" fmla="*/ 131052 h 261306"/>
                  <a:gd name="connsiteX4" fmla="*/ 130255 w 245771"/>
                  <a:gd name="connsiteY4" fmla="*/ 0 h 261306"/>
                  <a:gd name="connsiteX5" fmla="*/ 232626 w 245771"/>
                  <a:gd name="connsiteY5" fmla="*/ 48198 h 261306"/>
                  <a:gd name="connsiteX6" fmla="*/ 210718 w 245771"/>
                  <a:gd name="connsiteY6" fmla="*/ 69310 h 261306"/>
                  <a:gd name="connsiteX7" fmla="*/ 131848 w 245771"/>
                  <a:gd name="connsiteY7" fmla="*/ 28680 h 261306"/>
                  <a:gd name="connsiteX8" fmla="*/ 31866 w 245771"/>
                  <a:gd name="connsiteY8" fmla="*/ 130255 h 261306"/>
                  <a:gd name="connsiteX9" fmla="*/ 129060 w 245771"/>
                  <a:gd name="connsiteY9" fmla="*/ 232626 h 261306"/>
                  <a:gd name="connsiteX10" fmla="*/ 211116 w 245771"/>
                  <a:gd name="connsiteY10" fmla="*/ 158138 h 261306"/>
                  <a:gd name="connsiteX11" fmla="*/ 145790 w 245771"/>
                  <a:gd name="connsiteY11" fmla="*/ 158138 h 261306"/>
                  <a:gd name="connsiteX12" fmla="*/ 145790 w 245771"/>
                  <a:gd name="connsiteY12" fmla="*/ 129060 h 261306"/>
                  <a:gd name="connsiteX13" fmla="*/ 245771 w 245771"/>
                  <a:gd name="connsiteY13" fmla="*/ 129060 h 261306"/>
                  <a:gd name="connsiteX14" fmla="*/ 245771 w 245771"/>
                  <a:gd name="connsiteY14" fmla="*/ 129060 h 26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5771" h="261306">
                    <a:moveTo>
                      <a:pt x="245771" y="129060"/>
                    </a:moveTo>
                    <a:lnTo>
                      <a:pt x="245771" y="139417"/>
                    </a:lnTo>
                    <a:cubicBezTo>
                      <a:pt x="245771" y="207930"/>
                      <a:pt x="197573" y="261307"/>
                      <a:pt x="127068" y="261307"/>
                    </a:cubicBezTo>
                    <a:cubicBezTo>
                      <a:pt x="56962" y="261307"/>
                      <a:pt x="0" y="200362"/>
                      <a:pt x="0" y="131052"/>
                    </a:cubicBezTo>
                    <a:cubicBezTo>
                      <a:pt x="0" y="58953"/>
                      <a:pt x="57758" y="0"/>
                      <a:pt x="130255" y="0"/>
                    </a:cubicBezTo>
                    <a:cubicBezTo>
                      <a:pt x="169292" y="0"/>
                      <a:pt x="208328" y="17925"/>
                      <a:pt x="232626" y="48198"/>
                    </a:cubicBezTo>
                    <a:lnTo>
                      <a:pt x="210718" y="69310"/>
                    </a:lnTo>
                    <a:cubicBezTo>
                      <a:pt x="192793" y="44613"/>
                      <a:pt x="162520" y="28680"/>
                      <a:pt x="131848" y="28680"/>
                    </a:cubicBezTo>
                    <a:cubicBezTo>
                      <a:pt x="76081" y="28680"/>
                      <a:pt x="31866" y="74488"/>
                      <a:pt x="31866" y="130255"/>
                    </a:cubicBezTo>
                    <a:cubicBezTo>
                      <a:pt x="31866" y="182835"/>
                      <a:pt x="74887" y="232626"/>
                      <a:pt x="129060" y="232626"/>
                    </a:cubicBezTo>
                    <a:cubicBezTo>
                      <a:pt x="168097" y="232626"/>
                      <a:pt x="210320" y="198768"/>
                      <a:pt x="211116" y="158138"/>
                    </a:cubicBezTo>
                    <a:lnTo>
                      <a:pt x="145790" y="158138"/>
                    </a:lnTo>
                    <a:lnTo>
                      <a:pt x="145790" y="129060"/>
                    </a:lnTo>
                    <a:lnTo>
                      <a:pt x="245771" y="129060"/>
                    </a:lnTo>
                    <a:lnTo>
                      <a:pt x="245771" y="12906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" name="手繪多邊形: 圖案 28">
                <a:extLst>
                  <a:ext uri="{FF2B5EF4-FFF2-40B4-BE49-F238E27FC236}">
                    <a16:creationId xmlns:a16="http://schemas.microsoft.com/office/drawing/2014/main" id="{F8540585-3E3B-7041-7ABF-0926AB9A25E2}"/>
                  </a:ext>
                </a:extLst>
              </p:cNvPr>
              <p:cNvSpPr/>
              <p:nvPr/>
            </p:nvSpPr>
            <p:spPr>
              <a:xfrm>
                <a:off x="21355865" y="1036091"/>
                <a:ext cx="184826" cy="256526"/>
              </a:xfrm>
              <a:custGeom>
                <a:avLst/>
                <a:gdLst>
                  <a:gd name="connsiteX0" fmla="*/ 31468 w 184826"/>
                  <a:gd name="connsiteY0" fmla="*/ 0 h 256526"/>
                  <a:gd name="connsiteX1" fmla="*/ 31468 w 184826"/>
                  <a:gd name="connsiteY1" fmla="*/ 148180 h 256526"/>
                  <a:gd name="connsiteX2" fmla="*/ 92413 w 184826"/>
                  <a:gd name="connsiteY2" fmla="*/ 227050 h 256526"/>
                  <a:gd name="connsiteX3" fmla="*/ 153358 w 184826"/>
                  <a:gd name="connsiteY3" fmla="*/ 148180 h 256526"/>
                  <a:gd name="connsiteX4" fmla="*/ 153358 w 184826"/>
                  <a:gd name="connsiteY4" fmla="*/ 0 h 256526"/>
                  <a:gd name="connsiteX5" fmla="*/ 184827 w 184826"/>
                  <a:gd name="connsiteY5" fmla="*/ 0 h 256526"/>
                  <a:gd name="connsiteX6" fmla="*/ 184827 w 184826"/>
                  <a:gd name="connsiteY6" fmla="*/ 159333 h 256526"/>
                  <a:gd name="connsiteX7" fmla="*/ 92413 w 184826"/>
                  <a:gd name="connsiteY7" fmla="*/ 256527 h 256526"/>
                  <a:gd name="connsiteX8" fmla="*/ 0 w 184826"/>
                  <a:gd name="connsiteY8" fmla="*/ 159333 h 256526"/>
                  <a:gd name="connsiteX9" fmla="*/ 0 w 184826"/>
                  <a:gd name="connsiteY9" fmla="*/ 0 h 256526"/>
                  <a:gd name="connsiteX10" fmla="*/ 31468 w 184826"/>
                  <a:gd name="connsiteY10" fmla="*/ 0 h 256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4826" h="256526">
                    <a:moveTo>
                      <a:pt x="31468" y="0"/>
                    </a:moveTo>
                    <a:lnTo>
                      <a:pt x="31468" y="148180"/>
                    </a:lnTo>
                    <a:cubicBezTo>
                      <a:pt x="31468" y="188810"/>
                      <a:pt x="44215" y="227050"/>
                      <a:pt x="92413" y="227050"/>
                    </a:cubicBezTo>
                    <a:cubicBezTo>
                      <a:pt x="140612" y="227050"/>
                      <a:pt x="153358" y="188810"/>
                      <a:pt x="153358" y="148180"/>
                    </a:cubicBezTo>
                    <a:lnTo>
                      <a:pt x="153358" y="0"/>
                    </a:lnTo>
                    <a:lnTo>
                      <a:pt x="184827" y="0"/>
                    </a:lnTo>
                    <a:lnTo>
                      <a:pt x="184827" y="159333"/>
                    </a:lnTo>
                    <a:cubicBezTo>
                      <a:pt x="184827" y="214303"/>
                      <a:pt x="150172" y="256527"/>
                      <a:pt x="92413" y="256527"/>
                    </a:cubicBezTo>
                    <a:cubicBezTo>
                      <a:pt x="34655" y="256527"/>
                      <a:pt x="0" y="214303"/>
                      <a:pt x="0" y="159333"/>
                    </a:cubicBezTo>
                    <a:lnTo>
                      <a:pt x="0" y="0"/>
                    </a:lnTo>
                    <a:lnTo>
                      <a:pt x="31468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" name="手繪多邊形: 圖案 29">
                <a:extLst>
                  <a:ext uri="{FF2B5EF4-FFF2-40B4-BE49-F238E27FC236}">
                    <a16:creationId xmlns:a16="http://schemas.microsoft.com/office/drawing/2014/main" id="{5FEB1AB5-7B1B-A728-7136-EF578F37CBA5}"/>
                  </a:ext>
                </a:extLst>
              </p:cNvPr>
              <p:cNvSpPr/>
              <p:nvPr/>
            </p:nvSpPr>
            <p:spPr>
              <a:xfrm>
                <a:off x="21582915" y="1024539"/>
                <a:ext cx="220278" cy="273256"/>
              </a:xfrm>
              <a:custGeom>
                <a:avLst/>
                <a:gdLst>
                  <a:gd name="connsiteX0" fmla="*/ 0 w 220278"/>
                  <a:gd name="connsiteY0" fmla="*/ 0 h 273256"/>
                  <a:gd name="connsiteX1" fmla="*/ 188810 w 220278"/>
                  <a:gd name="connsiteY1" fmla="*/ 197175 h 273256"/>
                  <a:gd name="connsiteX2" fmla="*/ 188810 w 220278"/>
                  <a:gd name="connsiteY2" fmla="*/ 11552 h 273256"/>
                  <a:gd name="connsiteX3" fmla="*/ 220278 w 220278"/>
                  <a:gd name="connsiteY3" fmla="*/ 11552 h 273256"/>
                  <a:gd name="connsiteX4" fmla="*/ 220278 w 220278"/>
                  <a:gd name="connsiteY4" fmla="*/ 273257 h 273256"/>
                  <a:gd name="connsiteX5" fmla="*/ 31468 w 220278"/>
                  <a:gd name="connsiteY5" fmla="*/ 76082 h 273256"/>
                  <a:gd name="connsiteX6" fmla="*/ 31468 w 220278"/>
                  <a:gd name="connsiteY6" fmla="*/ 263298 h 273256"/>
                  <a:gd name="connsiteX7" fmla="*/ 0 w 220278"/>
                  <a:gd name="connsiteY7" fmla="*/ 263298 h 273256"/>
                  <a:gd name="connsiteX8" fmla="*/ 0 w 220278"/>
                  <a:gd name="connsiteY8" fmla="*/ 0 h 273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0278" h="273256">
                    <a:moveTo>
                      <a:pt x="0" y="0"/>
                    </a:moveTo>
                    <a:lnTo>
                      <a:pt x="188810" y="197175"/>
                    </a:lnTo>
                    <a:lnTo>
                      <a:pt x="188810" y="11552"/>
                    </a:lnTo>
                    <a:lnTo>
                      <a:pt x="220278" y="11552"/>
                    </a:lnTo>
                    <a:lnTo>
                      <a:pt x="220278" y="273257"/>
                    </a:lnTo>
                    <a:lnTo>
                      <a:pt x="31468" y="76082"/>
                    </a:lnTo>
                    <a:lnTo>
                      <a:pt x="31468" y="263298"/>
                    </a:lnTo>
                    <a:lnTo>
                      <a:pt x="0" y="2632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1" name="手繪多邊形: 圖案 30">
                <a:extLst>
                  <a:ext uri="{FF2B5EF4-FFF2-40B4-BE49-F238E27FC236}">
                    <a16:creationId xmlns:a16="http://schemas.microsoft.com/office/drawing/2014/main" id="{237A3D23-1415-E5EE-3E65-9C6A05DD157A}"/>
                  </a:ext>
                </a:extLst>
              </p:cNvPr>
              <p:cNvSpPr/>
              <p:nvPr/>
            </p:nvSpPr>
            <p:spPr>
              <a:xfrm>
                <a:off x="21849400" y="1036091"/>
                <a:ext cx="31468" cy="251348"/>
              </a:xfrm>
              <a:custGeom>
                <a:avLst/>
                <a:gdLst>
                  <a:gd name="connsiteX0" fmla="*/ 31468 w 31468"/>
                  <a:gd name="connsiteY0" fmla="*/ 251348 h 251348"/>
                  <a:gd name="connsiteX1" fmla="*/ 0 w 31468"/>
                  <a:gd name="connsiteY1" fmla="*/ 251348 h 251348"/>
                  <a:gd name="connsiteX2" fmla="*/ 0 w 31468"/>
                  <a:gd name="connsiteY2" fmla="*/ 0 h 251348"/>
                  <a:gd name="connsiteX3" fmla="*/ 31468 w 31468"/>
                  <a:gd name="connsiteY3" fmla="*/ 0 h 251348"/>
                  <a:gd name="connsiteX4" fmla="*/ 31468 w 31468"/>
                  <a:gd name="connsiteY4" fmla="*/ 251348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68" h="251348">
                    <a:moveTo>
                      <a:pt x="31468" y="251348"/>
                    </a:moveTo>
                    <a:lnTo>
                      <a:pt x="0" y="251348"/>
                    </a:lnTo>
                    <a:lnTo>
                      <a:pt x="0" y="0"/>
                    </a:lnTo>
                    <a:lnTo>
                      <a:pt x="31468" y="0"/>
                    </a:lnTo>
                    <a:lnTo>
                      <a:pt x="31468" y="25134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2" name="手繪多邊形: 圖案 31">
                <a:extLst>
                  <a:ext uri="{FF2B5EF4-FFF2-40B4-BE49-F238E27FC236}">
                    <a16:creationId xmlns:a16="http://schemas.microsoft.com/office/drawing/2014/main" id="{0AFCEA10-0174-432C-B990-F70EBC8262B7}"/>
                  </a:ext>
                </a:extLst>
              </p:cNvPr>
              <p:cNvSpPr/>
              <p:nvPr/>
            </p:nvSpPr>
            <p:spPr>
              <a:xfrm>
                <a:off x="21905564" y="1036091"/>
                <a:ext cx="218286" cy="264094"/>
              </a:xfrm>
              <a:custGeom>
                <a:avLst/>
                <a:gdLst>
                  <a:gd name="connsiteX0" fmla="*/ 109143 w 218286"/>
                  <a:gd name="connsiteY0" fmla="*/ 186420 h 264094"/>
                  <a:gd name="connsiteX1" fmla="*/ 183631 w 218286"/>
                  <a:gd name="connsiteY1" fmla="*/ 0 h 264094"/>
                  <a:gd name="connsiteX2" fmla="*/ 218287 w 218286"/>
                  <a:gd name="connsiteY2" fmla="*/ 0 h 264094"/>
                  <a:gd name="connsiteX3" fmla="*/ 109143 w 218286"/>
                  <a:gd name="connsiteY3" fmla="*/ 264095 h 264094"/>
                  <a:gd name="connsiteX4" fmla="*/ 0 w 218286"/>
                  <a:gd name="connsiteY4" fmla="*/ 0 h 264094"/>
                  <a:gd name="connsiteX5" fmla="*/ 34655 w 218286"/>
                  <a:gd name="connsiteY5" fmla="*/ 0 h 264094"/>
                  <a:gd name="connsiteX6" fmla="*/ 109143 w 218286"/>
                  <a:gd name="connsiteY6" fmla="*/ 186420 h 264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8286" h="264094">
                    <a:moveTo>
                      <a:pt x="109143" y="186420"/>
                    </a:moveTo>
                    <a:lnTo>
                      <a:pt x="183631" y="0"/>
                    </a:lnTo>
                    <a:lnTo>
                      <a:pt x="218287" y="0"/>
                    </a:lnTo>
                    <a:lnTo>
                      <a:pt x="109143" y="264095"/>
                    </a:lnTo>
                    <a:lnTo>
                      <a:pt x="0" y="0"/>
                    </a:lnTo>
                    <a:lnTo>
                      <a:pt x="34655" y="0"/>
                    </a:lnTo>
                    <a:lnTo>
                      <a:pt x="109143" y="18642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3" name="手繪多邊形: 圖案 32">
                <a:extLst>
                  <a:ext uri="{FF2B5EF4-FFF2-40B4-BE49-F238E27FC236}">
                    <a16:creationId xmlns:a16="http://schemas.microsoft.com/office/drawing/2014/main" id="{6156F99D-E79E-1993-1345-5F98C4E37763}"/>
                  </a:ext>
                </a:extLst>
              </p:cNvPr>
              <p:cNvSpPr/>
              <p:nvPr/>
            </p:nvSpPr>
            <p:spPr>
              <a:xfrm>
                <a:off x="22148548" y="1036091"/>
                <a:ext cx="134636" cy="250949"/>
              </a:xfrm>
              <a:custGeom>
                <a:avLst/>
                <a:gdLst>
                  <a:gd name="connsiteX0" fmla="*/ 0 w 134636"/>
                  <a:gd name="connsiteY0" fmla="*/ 0 h 250949"/>
                  <a:gd name="connsiteX1" fmla="*/ 134637 w 134636"/>
                  <a:gd name="connsiteY1" fmla="*/ 0 h 250949"/>
                  <a:gd name="connsiteX2" fmla="*/ 134637 w 134636"/>
                  <a:gd name="connsiteY2" fmla="*/ 28680 h 250949"/>
                  <a:gd name="connsiteX3" fmla="*/ 31468 w 134636"/>
                  <a:gd name="connsiteY3" fmla="*/ 28680 h 250949"/>
                  <a:gd name="connsiteX4" fmla="*/ 31468 w 134636"/>
                  <a:gd name="connsiteY4" fmla="*/ 98787 h 250949"/>
                  <a:gd name="connsiteX5" fmla="*/ 132247 w 134636"/>
                  <a:gd name="connsiteY5" fmla="*/ 98787 h 250949"/>
                  <a:gd name="connsiteX6" fmla="*/ 132247 w 134636"/>
                  <a:gd name="connsiteY6" fmla="*/ 127467 h 250949"/>
                  <a:gd name="connsiteX7" fmla="*/ 31468 w 134636"/>
                  <a:gd name="connsiteY7" fmla="*/ 127467 h 250949"/>
                  <a:gd name="connsiteX8" fmla="*/ 31468 w 134636"/>
                  <a:gd name="connsiteY8" fmla="*/ 222270 h 250949"/>
                  <a:gd name="connsiteX9" fmla="*/ 134637 w 134636"/>
                  <a:gd name="connsiteY9" fmla="*/ 222270 h 250949"/>
                  <a:gd name="connsiteX10" fmla="*/ 134637 w 134636"/>
                  <a:gd name="connsiteY10" fmla="*/ 250950 h 250949"/>
                  <a:gd name="connsiteX11" fmla="*/ 0 w 134636"/>
                  <a:gd name="connsiteY11" fmla="*/ 250950 h 250949"/>
                  <a:gd name="connsiteX12" fmla="*/ 0 w 134636"/>
                  <a:gd name="connsiteY12" fmla="*/ 0 h 250949"/>
                  <a:gd name="connsiteX13" fmla="*/ 0 w 134636"/>
                  <a:gd name="connsiteY13" fmla="*/ 0 h 25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4636" h="250949">
                    <a:moveTo>
                      <a:pt x="0" y="0"/>
                    </a:moveTo>
                    <a:lnTo>
                      <a:pt x="134637" y="0"/>
                    </a:lnTo>
                    <a:lnTo>
                      <a:pt x="134637" y="28680"/>
                    </a:lnTo>
                    <a:lnTo>
                      <a:pt x="31468" y="28680"/>
                    </a:lnTo>
                    <a:lnTo>
                      <a:pt x="31468" y="98787"/>
                    </a:lnTo>
                    <a:lnTo>
                      <a:pt x="132247" y="98787"/>
                    </a:lnTo>
                    <a:lnTo>
                      <a:pt x="132247" y="127467"/>
                    </a:lnTo>
                    <a:lnTo>
                      <a:pt x="31468" y="127467"/>
                    </a:lnTo>
                    <a:lnTo>
                      <a:pt x="31468" y="222270"/>
                    </a:lnTo>
                    <a:lnTo>
                      <a:pt x="134637" y="222270"/>
                    </a:lnTo>
                    <a:lnTo>
                      <a:pt x="134637" y="250950"/>
                    </a:lnTo>
                    <a:lnTo>
                      <a:pt x="0" y="25095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4" name="手繪多邊形: 圖案 33">
                <a:extLst>
                  <a:ext uri="{FF2B5EF4-FFF2-40B4-BE49-F238E27FC236}">
                    <a16:creationId xmlns:a16="http://schemas.microsoft.com/office/drawing/2014/main" id="{99348C6F-BAA4-8C06-7F61-DE7FBDE07C24}"/>
                  </a:ext>
                </a:extLst>
              </p:cNvPr>
              <p:cNvSpPr/>
              <p:nvPr/>
            </p:nvSpPr>
            <p:spPr>
              <a:xfrm>
                <a:off x="22325009" y="1036091"/>
                <a:ext cx="156146" cy="251348"/>
              </a:xfrm>
              <a:custGeom>
                <a:avLst/>
                <a:gdLst>
                  <a:gd name="connsiteX0" fmla="*/ 156147 w 156146"/>
                  <a:gd name="connsiteY0" fmla="*/ 251348 h 251348"/>
                  <a:gd name="connsiteX1" fmla="*/ 117907 w 156146"/>
                  <a:gd name="connsiteY1" fmla="*/ 251348 h 251348"/>
                  <a:gd name="connsiteX2" fmla="*/ 44215 w 156146"/>
                  <a:gd name="connsiteY2" fmla="*/ 145392 h 251348"/>
                  <a:gd name="connsiteX3" fmla="*/ 31468 w 156146"/>
                  <a:gd name="connsiteY3" fmla="*/ 145392 h 251348"/>
                  <a:gd name="connsiteX4" fmla="*/ 31468 w 156146"/>
                  <a:gd name="connsiteY4" fmla="*/ 251348 h 251348"/>
                  <a:gd name="connsiteX5" fmla="*/ 0 w 156146"/>
                  <a:gd name="connsiteY5" fmla="*/ 251348 h 251348"/>
                  <a:gd name="connsiteX6" fmla="*/ 0 w 156146"/>
                  <a:gd name="connsiteY6" fmla="*/ 0 h 251348"/>
                  <a:gd name="connsiteX7" fmla="*/ 38240 w 156146"/>
                  <a:gd name="connsiteY7" fmla="*/ 0 h 251348"/>
                  <a:gd name="connsiteX8" fmla="*/ 104363 w 156146"/>
                  <a:gd name="connsiteY8" fmla="*/ 11950 h 251348"/>
                  <a:gd name="connsiteX9" fmla="*/ 137425 w 156146"/>
                  <a:gd name="connsiteY9" fmla="*/ 72098 h 251348"/>
                  <a:gd name="connsiteX10" fmla="*/ 77277 w 156146"/>
                  <a:gd name="connsiteY10" fmla="*/ 142205 h 251348"/>
                  <a:gd name="connsiteX11" fmla="*/ 156147 w 156146"/>
                  <a:gd name="connsiteY11" fmla="*/ 251348 h 251348"/>
                  <a:gd name="connsiteX12" fmla="*/ 30672 w 156146"/>
                  <a:gd name="connsiteY12" fmla="*/ 119500 h 251348"/>
                  <a:gd name="connsiteX13" fmla="*/ 41028 w 156146"/>
                  <a:gd name="connsiteY13" fmla="*/ 119500 h 251348"/>
                  <a:gd name="connsiteX14" fmla="*/ 107948 w 156146"/>
                  <a:gd name="connsiteY14" fmla="*/ 73692 h 251348"/>
                  <a:gd name="connsiteX15" fmla="*/ 39435 w 156146"/>
                  <a:gd name="connsiteY15" fmla="*/ 28680 h 251348"/>
                  <a:gd name="connsiteX16" fmla="*/ 30672 w 156146"/>
                  <a:gd name="connsiteY16" fmla="*/ 28680 h 251348"/>
                  <a:gd name="connsiteX17" fmla="*/ 30672 w 156146"/>
                  <a:gd name="connsiteY17" fmla="*/ 119500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6146" h="251348">
                    <a:moveTo>
                      <a:pt x="156147" y="251348"/>
                    </a:moveTo>
                    <a:lnTo>
                      <a:pt x="117907" y="251348"/>
                    </a:lnTo>
                    <a:lnTo>
                      <a:pt x="44215" y="145392"/>
                    </a:lnTo>
                    <a:lnTo>
                      <a:pt x="31468" y="145392"/>
                    </a:lnTo>
                    <a:lnTo>
                      <a:pt x="31468" y="251348"/>
                    </a:lnTo>
                    <a:lnTo>
                      <a:pt x="0" y="251348"/>
                    </a:lnTo>
                    <a:lnTo>
                      <a:pt x="0" y="0"/>
                    </a:lnTo>
                    <a:lnTo>
                      <a:pt x="38240" y="0"/>
                    </a:lnTo>
                    <a:cubicBezTo>
                      <a:pt x="60148" y="0"/>
                      <a:pt x="84845" y="0"/>
                      <a:pt x="104363" y="11950"/>
                    </a:cubicBezTo>
                    <a:cubicBezTo>
                      <a:pt x="125475" y="24697"/>
                      <a:pt x="137425" y="47402"/>
                      <a:pt x="137425" y="72098"/>
                    </a:cubicBezTo>
                    <a:cubicBezTo>
                      <a:pt x="137425" y="107550"/>
                      <a:pt x="113525" y="138222"/>
                      <a:pt x="77277" y="142205"/>
                    </a:cubicBezTo>
                    <a:lnTo>
                      <a:pt x="156147" y="251348"/>
                    </a:lnTo>
                    <a:close/>
                    <a:moveTo>
                      <a:pt x="30672" y="119500"/>
                    </a:moveTo>
                    <a:lnTo>
                      <a:pt x="41028" y="119500"/>
                    </a:lnTo>
                    <a:cubicBezTo>
                      <a:pt x="73293" y="119500"/>
                      <a:pt x="107948" y="113525"/>
                      <a:pt x="107948" y="73692"/>
                    </a:cubicBezTo>
                    <a:cubicBezTo>
                      <a:pt x="107948" y="34655"/>
                      <a:pt x="70505" y="28680"/>
                      <a:pt x="39435" y="28680"/>
                    </a:cubicBezTo>
                    <a:lnTo>
                      <a:pt x="30672" y="28680"/>
                    </a:lnTo>
                    <a:lnTo>
                      <a:pt x="30672" y="11950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5" name="手繪多邊形: 圖案 34">
                <a:extLst>
                  <a:ext uri="{FF2B5EF4-FFF2-40B4-BE49-F238E27FC236}">
                    <a16:creationId xmlns:a16="http://schemas.microsoft.com/office/drawing/2014/main" id="{2F6132BE-D514-A701-1D9E-676F17D39BCC}"/>
                  </a:ext>
                </a:extLst>
              </p:cNvPr>
              <p:cNvSpPr/>
              <p:nvPr/>
            </p:nvSpPr>
            <p:spPr>
              <a:xfrm>
                <a:off x="22494301" y="1030116"/>
                <a:ext cx="158536" cy="262103"/>
              </a:xfrm>
              <a:custGeom>
                <a:avLst/>
                <a:gdLst>
                  <a:gd name="connsiteX0" fmla="*/ 126272 w 158536"/>
                  <a:gd name="connsiteY0" fmla="*/ 54173 h 262103"/>
                  <a:gd name="connsiteX1" fmla="*/ 85642 w 158536"/>
                  <a:gd name="connsiteY1" fmla="*/ 30273 h 262103"/>
                  <a:gd name="connsiteX2" fmla="*/ 43418 w 158536"/>
                  <a:gd name="connsiteY2" fmla="*/ 65725 h 262103"/>
                  <a:gd name="connsiteX3" fmla="*/ 78073 w 158536"/>
                  <a:gd name="connsiteY3" fmla="*/ 101973 h 262103"/>
                  <a:gd name="connsiteX4" fmla="*/ 95998 w 158536"/>
                  <a:gd name="connsiteY4" fmla="*/ 108745 h 262103"/>
                  <a:gd name="connsiteX5" fmla="*/ 158537 w 158536"/>
                  <a:gd name="connsiteY5" fmla="*/ 184030 h 262103"/>
                  <a:gd name="connsiteX6" fmla="*/ 78073 w 158536"/>
                  <a:gd name="connsiteY6" fmla="*/ 262103 h 262103"/>
                  <a:gd name="connsiteX7" fmla="*/ 0 w 158536"/>
                  <a:gd name="connsiteY7" fmla="*/ 191997 h 262103"/>
                  <a:gd name="connsiteX8" fmla="*/ 31468 w 158536"/>
                  <a:gd name="connsiteY8" fmla="*/ 185225 h 262103"/>
                  <a:gd name="connsiteX9" fmla="*/ 79667 w 158536"/>
                  <a:gd name="connsiteY9" fmla="*/ 232627 h 262103"/>
                  <a:gd name="connsiteX10" fmla="*/ 126272 w 158536"/>
                  <a:gd name="connsiteY10" fmla="*/ 183632 h 262103"/>
                  <a:gd name="connsiteX11" fmla="*/ 83252 w 158536"/>
                  <a:gd name="connsiteY11" fmla="*/ 136230 h 262103"/>
                  <a:gd name="connsiteX12" fmla="*/ 66123 w 158536"/>
                  <a:gd name="connsiteY12" fmla="*/ 128662 h 262103"/>
                  <a:gd name="connsiteX13" fmla="*/ 11950 w 158536"/>
                  <a:gd name="connsiteY13" fmla="*/ 65327 h 262103"/>
                  <a:gd name="connsiteX14" fmla="*/ 85642 w 158536"/>
                  <a:gd name="connsiteY14" fmla="*/ 0 h 262103"/>
                  <a:gd name="connsiteX15" fmla="*/ 150172 w 158536"/>
                  <a:gd name="connsiteY15" fmla="*/ 38240 h 262103"/>
                  <a:gd name="connsiteX16" fmla="*/ 126272 w 158536"/>
                  <a:gd name="connsiteY16" fmla="*/ 54173 h 26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8536" h="262103">
                    <a:moveTo>
                      <a:pt x="126272" y="54173"/>
                    </a:moveTo>
                    <a:cubicBezTo>
                      <a:pt x="117110" y="38240"/>
                      <a:pt x="105160" y="30273"/>
                      <a:pt x="85642" y="30273"/>
                    </a:cubicBezTo>
                    <a:cubicBezTo>
                      <a:pt x="65327" y="30273"/>
                      <a:pt x="43418" y="43817"/>
                      <a:pt x="43418" y="65725"/>
                    </a:cubicBezTo>
                    <a:cubicBezTo>
                      <a:pt x="43418" y="85243"/>
                      <a:pt x="62937" y="95202"/>
                      <a:pt x="78073" y="101973"/>
                    </a:cubicBezTo>
                    <a:lnTo>
                      <a:pt x="95998" y="108745"/>
                    </a:lnTo>
                    <a:cubicBezTo>
                      <a:pt x="131450" y="123085"/>
                      <a:pt x="158537" y="142603"/>
                      <a:pt x="158537" y="184030"/>
                    </a:cubicBezTo>
                    <a:cubicBezTo>
                      <a:pt x="158537" y="229838"/>
                      <a:pt x="123085" y="262103"/>
                      <a:pt x="78073" y="262103"/>
                    </a:cubicBezTo>
                    <a:cubicBezTo>
                      <a:pt x="37443" y="262103"/>
                      <a:pt x="5975" y="232627"/>
                      <a:pt x="0" y="191997"/>
                    </a:cubicBezTo>
                    <a:lnTo>
                      <a:pt x="31468" y="185225"/>
                    </a:lnTo>
                    <a:cubicBezTo>
                      <a:pt x="31468" y="213108"/>
                      <a:pt x="53377" y="232627"/>
                      <a:pt x="79667" y="232627"/>
                    </a:cubicBezTo>
                    <a:cubicBezTo>
                      <a:pt x="106753" y="232627"/>
                      <a:pt x="126272" y="209921"/>
                      <a:pt x="126272" y="183632"/>
                    </a:cubicBezTo>
                    <a:cubicBezTo>
                      <a:pt x="126272" y="156545"/>
                      <a:pt x="104363" y="144595"/>
                      <a:pt x="83252" y="136230"/>
                    </a:cubicBezTo>
                    <a:lnTo>
                      <a:pt x="66123" y="128662"/>
                    </a:lnTo>
                    <a:cubicBezTo>
                      <a:pt x="37443" y="115915"/>
                      <a:pt x="11950" y="99982"/>
                      <a:pt x="11950" y="65327"/>
                    </a:cubicBezTo>
                    <a:cubicBezTo>
                      <a:pt x="11950" y="24697"/>
                      <a:pt x="47402" y="0"/>
                      <a:pt x="85642" y="0"/>
                    </a:cubicBezTo>
                    <a:cubicBezTo>
                      <a:pt x="113525" y="0"/>
                      <a:pt x="136628" y="13543"/>
                      <a:pt x="150172" y="38240"/>
                    </a:cubicBezTo>
                    <a:lnTo>
                      <a:pt x="126272" y="54173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6" name="手繪多邊形: 圖案 35">
                <a:extLst>
                  <a:ext uri="{FF2B5EF4-FFF2-40B4-BE49-F238E27FC236}">
                    <a16:creationId xmlns:a16="http://schemas.microsoft.com/office/drawing/2014/main" id="{72D46636-AE89-1DA0-2BC9-73E9FEC81A1E}"/>
                  </a:ext>
                </a:extLst>
              </p:cNvPr>
              <p:cNvSpPr/>
              <p:nvPr/>
            </p:nvSpPr>
            <p:spPr>
              <a:xfrm>
                <a:off x="22690281" y="1036091"/>
                <a:ext cx="31468" cy="251348"/>
              </a:xfrm>
              <a:custGeom>
                <a:avLst/>
                <a:gdLst>
                  <a:gd name="connsiteX0" fmla="*/ 31070 w 31468"/>
                  <a:gd name="connsiteY0" fmla="*/ 251348 h 251348"/>
                  <a:gd name="connsiteX1" fmla="*/ 0 w 31468"/>
                  <a:gd name="connsiteY1" fmla="*/ 251348 h 251348"/>
                  <a:gd name="connsiteX2" fmla="*/ 0 w 31468"/>
                  <a:gd name="connsiteY2" fmla="*/ 0 h 251348"/>
                  <a:gd name="connsiteX3" fmla="*/ 31468 w 31468"/>
                  <a:gd name="connsiteY3" fmla="*/ 0 h 251348"/>
                  <a:gd name="connsiteX4" fmla="*/ 31468 w 31468"/>
                  <a:gd name="connsiteY4" fmla="*/ 251348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68" h="251348">
                    <a:moveTo>
                      <a:pt x="31070" y="251348"/>
                    </a:moveTo>
                    <a:lnTo>
                      <a:pt x="0" y="251348"/>
                    </a:lnTo>
                    <a:lnTo>
                      <a:pt x="0" y="0"/>
                    </a:lnTo>
                    <a:lnTo>
                      <a:pt x="31468" y="0"/>
                    </a:lnTo>
                    <a:lnTo>
                      <a:pt x="31468" y="25134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7" name="手繪多邊形: 圖案 36">
                <a:extLst>
                  <a:ext uri="{FF2B5EF4-FFF2-40B4-BE49-F238E27FC236}">
                    <a16:creationId xmlns:a16="http://schemas.microsoft.com/office/drawing/2014/main" id="{6EFB4AA9-AF58-7259-14CA-FBA50ADC7779}"/>
                  </a:ext>
                </a:extLst>
              </p:cNvPr>
              <p:cNvSpPr/>
              <p:nvPr/>
            </p:nvSpPr>
            <p:spPr>
              <a:xfrm>
                <a:off x="22748437" y="1036091"/>
                <a:ext cx="150569" cy="251348"/>
              </a:xfrm>
              <a:custGeom>
                <a:avLst/>
                <a:gdLst>
                  <a:gd name="connsiteX0" fmla="*/ 90820 w 150569"/>
                  <a:gd name="connsiteY0" fmla="*/ 251348 h 251348"/>
                  <a:gd name="connsiteX1" fmla="*/ 59352 w 150569"/>
                  <a:gd name="connsiteY1" fmla="*/ 251348 h 251348"/>
                  <a:gd name="connsiteX2" fmla="*/ 59352 w 150569"/>
                  <a:gd name="connsiteY2" fmla="*/ 28680 h 251348"/>
                  <a:gd name="connsiteX3" fmla="*/ 0 w 150569"/>
                  <a:gd name="connsiteY3" fmla="*/ 28680 h 251348"/>
                  <a:gd name="connsiteX4" fmla="*/ 0 w 150569"/>
                  <a:gd name="connsiteY4" fmla="*/ 0 h 251348"/>
                  <a:gd name="connsiteX5" fmla="*/ 150570 w 150569"/>
                  <a:gd name="connsiteY5" fmla="*/ 0 h 251348"/>
                  <a:gd name="connsiteX6" fmla="*/ 150570 w 150569"/>
                  <a:gd name="connsiteY6" fmla="*/ 28680 h 251348"/>
                  <a:gd name="connsiteX7" fmla="*/ 91218 w 150569"/>
                  <a:gd name="connsiteY7" fmla="*/ 28680 h 251348"/>
                  <a:gd name="connsiteX8" fmla="*/ 90820 w 150569"/>
                  <a:gd name="connsiteY8" fmla="*/ 251348 h 251348"/>
                  <a:gd name="connsiteX9" fmla="*/ 90820 w 150569"/>
                  <a:gd name="connsiteY9" fmla="*/ 251348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0569" h="251348">
                    <a:moveTo>
                      <a:pt x="90820" y="251348"/>
                    </a:moveTo>
                    <a:lnTo>
                      <a:pt x="59352" y="251348"/>
                    </a:lnTo>
                    <a:lnTo>
                      <a:pt x="59352" y="28680"/>
                    </a:lnTo>
                    <a:lnTo>
                      <a:pt x="0" y="28680"/>
                    </a:lnTo>
                    <a:lnTo>
                      <a:pt x="0" y="0"/>
                    </a:lnTo>
                    <a:lnTo>
                      <a:pt x="150570" y="0"/>
                    </a:lnTo>
                    <a:lnTo>
                      <a:pt x="150570" y="28680"/>
                    </a:lnTo>
                    <a:lnTo>
                      <a:pt x="91218" y="28680"/>
                    </a:lnTo>
                    <a:lnTo>
                      <a:pt x="90820" y="251348"/>
                    </a:lnTo>
                    <a:lnTo>
                      <a:pt x="90820" y="25134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8" name="手繪多邊形: 圖案 37">
                <a:extLst>
                  <a:ext uri="{FF2B5EF4-FFF2-40B4-BE49-F238E27FC236}">
                    <a16:creationId xmlns:a16="http://schemas.microsoft.com/office/drawing/2014/main" id="{D519495C-5F59-6900-0817-03BCF919A567}"/>
                  </a:ext>
                </a:extLst>
              </p:cNvPr>
              <p:cNvSpPr/>
              <p:nvPr/>
            </p:nvSpPr>
            <p:spPr>
              <a:xfrm>
                <a:off x="22900999" y="1036091"/>
                <a:ext cx="195979" cy="251348"/>
              </a:xfrm>
              <a:custGeom>
                <a:avLst/>
                <a:gdLst>
                  <a:gd name="connsiteX0" fmla="*/ 0 w 195979"/>
                  <a:gd name="connsiteY0" fmla="*/ 0 h 251348"/>
                  <a:gd name="connsiteX1" fmla="*/ 36248 w 195979"/>
                  <a:gd name="connsiteY1" fmla="*/ 0 h 251348"/>
                  <a:gd name="connsiteX2" fmla="*/ 97990 w 195979"/>
                  <a:gd name="connsiteY2" fmla="*/ 107550 h 251348"/>
                  <a:gd name="connsiteX3" fmla="*/ 159732 w 195979"/>
                  <a:gd name="connsiteY3" fmla="*/ 0 h 251348"/>
                  <a:gd name="connsiteX4" fmla="*/ 195980 w 195979"/>
                  <a:gd name="connsiteY4" fmla="*/ 0 h 251348"/>
                  <a:gd name="connsiteX5" fmla="*/ 113923 w 195979"/>
                  <a:gd name="connsiteY5" fmla="*/ 142205 h 251348"/>
                  <a:gd name="connsiteX6" fmla="*/ 113923 w 195979"/>
                  <a:gd name="connsiteY6" fmla="*/ 251348 h 251348"/>
                  <a:gd name="connsiteX7" fmla="*/ 82455 w 195979"/>
                  <a:gd name="connsiteY7" fmla="*/ 251348 h 251348"/>
                  <a:gd name="connsiteX8" fmla="*/ 82455 w 195979"/>
                  <a:gd name="connsiteY8" fmla="*/ 142205 h 251348"/>
                  <a:gd name="connsiteX9" fmla="*/ 0 w 195979"/>
                  <a:gd name="connsiteY9" fmla="*/ 0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5979" h="251348">
                    <a:moveTo>
                      <a:pt x="0" y="0"/>
                    </a:moveTo>
                    <a:lnTo>
                      <a:pt x="36248" y="0"/>
                    </a:lnTo>
                    <a:lnTo>
                      <a:pt x="97990" y="107550"/>
                    </a:lnTo>
                    <a:lnTo>
                      <a:pt x="159732" y="0"/>
                    </a:lnTo>
                    <a:lnTo>
                      <a:pt x="195980" y="0"/>
                    </a:lnTo>
                    <a:lnTo>
                      <a:pt x="113923" y="142205"/>
                    </a:lnTo>
                    <a:lnTo>
                      <a:pt x="113923" y="251348"/>
                    </a:lnTo>
                    <a:lnTo>
                      <a:pt x="82455" y="251348"/>
                    </a:lnTo>
                    <a:lnTo>
                      <a:pt x="82455" y="1422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9" name="手繪多邊形: 圖案 38">
                <a:extLst>
                  <a:ext uri="{FF2B5EF4-FFF2-40B4-BE49-F238E27FC236}">
                    <a16:creationId xmlns:a16="http://schemas.microsoft.com/office/drawing/2014/main" id="{D5B7BED6-C1CA-BD3B-4235-02FD1C913CFA}"/>
                  </a:ext>
                </a:extLst>
              </p:cNvPr>
              <p:cNvSpPr/>
              <p:nvPr/>
            </p:nvSpPr>
            <p:spPr>
              <a:xfrm>
                <a:off x="23204529" y="1031311"/>
                <a:ext cx="262102" cy="262103"/>
              </a:xfrm>
              <a:custGeom>
                <a:avLst/>
                <a:gdLst>
                  <a:gd name="connsiteX0" fmla="*/ 262103 w 262102"/>
                  <a:gd name="connsiteY0" fmla="*/ 131052 h 262103"/>
                  <a:gd name="connsiteX1" fmla="*/ 131052 w 262102"/>
                  <a:gd name="connsiteY1" fmla="*/ 262103 h 262103"/>
                  <a:gd name="connsiteX2" fmla="*/ 0 w 262102"/>
                  <a:gd name="connsiteY2" fmla="*/ 131052 h 262103"/>
                  <a:gd name="connsiteX3" fmla="*/ 131052 w 262102"/>
                  <a:gd name="connsiteY3" fmla="*/ 0 h 262103"/>
                  <a:gd name="connsiteX4" fmla="*/ 262103 w 262102"/>
                  <a:gd name="connsiteY4" fmla="*/ 131052 h 262103"/>
                  <a:gd name="connsiteX5" fmla="*/ 230635 w 262102"/>
                  <a:gd name="connsiteY5" fmla="*/ 131052 h 262103"/>
                  <a:gd name="connsiteX6" fmla="*/ 130653 w 262102"/>
                  <a:gd name="connsiteY6" fmla="*/ 29477 h 262103"/>
                  <a:gd name="connsiteX7" fmla="*/ 30672 w 262102"/>
                  <a:gd name="connsiteY7" fmla="*/ 131052 h 262103"/>
                  <a:gd name="connsiteX8" fmla="*/ 130653 w 262102"/>
                  <a:gd name="connsiteY8" fmla="*/ 232627 h 262103"/>
                  <a:gd name="connsiteX9" fmla="*/ 230635 w 262102"/>
                  <a:gd name="connsiteY9" fmla="*/ 131052 h 26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2102" h="262103">
                    <a:moveTo>
                      <a:pt x="262103" y="131052"/>
                    </a:moveTo>
                    <a:cubicBezTo>
                      <a:pt x="262103" y="205540"/>
                      <a:pt x="202751" y="262103"/>
                      <a:pt x="131052" y="262103"/>
                    </a:cubicBezTo>
                    <a:cubicBezTo>
                      <a:pt x="58157" y="262103"/>
                      <a:pt x="0" y="206337"/>
                      <a:pt x="0" y="131052"/>
                    </a:cubicBezTo>
                    <a:cubicBezTo>
                      <a:pt x="0" y="58953"/>
                      <a:pt x="59352" y="0"/>
                      <a:pt x="131052" y="0"/>
                    </a:cubicBezTo>
                    <a:cubicBezTo>
                      <a:pt x="201955" y="0"/>
                      <a:pt x="262103" y="58953"/>
                      <a:pt x="262103" y="131052"/>
                    </a:cubicBezTo>
                    <a:close/>
                    <a:moveTo>
                      <a:pt x="230635" y="131052"/>
                    </a:moveTo>
                    <a:cubicBezTo>
                      <a:pt x="230635" y="76082"/>
                      <a:pt x="189208" y="29477"/>
                      <a:pt x="130653" y="29477"/>
                    </a:cubicBezTo>
                    <a:cubicBezTo>
                      <a:pt x="71302" y="29477"/>
                      <a:pt x="30672" y="76082"/>
                      <a:pt x="30672" y="131052"/>
                    </a:cubicBezTo>
                    <a:cubicBezTo>
                      <a:pt x="30672" y="188810"/>
                      <a:pt x="76480" y="232627"/>
                      <a:pt x="130653" y="232627"/>
                    </a:cubicBezTo>
                    <a:cubicBezTo>
                      <a:pt x="184030" y="232627"/>
                      <a:pt x="230635" y="187615"/>
                      <a:pt x="230635" y="1310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0" name="手繪多邊形: 圖案 39">
                <a:extLst>
                  <a:ext uri="{FF2B5EF4-FFF2-40B4-BE49-F238E27FC236}">
                    <a16:creationId xmlns:a16="http://schemas.microsoft.com/office/drawing/2014/main" id="{05AE5013-4828-370D-31FD-4F14A24EA018}"/>
                  </a:ext>
                </a:extLst>
              </p:cNvPr>
              <p:cNvSpPr/>
              <p:nvPr/>
            </p:nvSpPr>
            <p:spPr>
              <a:xfrm>
                <a:off x="23499295" y="1036091"/>
                <a:ext cx="121889" cy="251348"/>
              </a:xfrm>
              <a:custGeom>
                <a:avLst/>
                <a:gdLst>
                  <a:gd name="connsiteX0" fmla="*/ 31468 w 121889"/>
                  <a:gd name="connsiteY0" fmla="*/ 29078 h 251348"/>
                  <a:gd name="connsiteX1" fmla="*/ 31468 w 121889"/>
                  <a:gd name="connsiteY1" fmla="*/ 99185 h 251348"/>
                  <a:gd name="connsiteX2" fmla="*/ 118703 w 121889"/>
                  <a:gd name="connsiteY2" fmla="*/ 99185 h 251348"/>
                  <a:gd name="connsiteX3" fmla="*/ 118703 w 121889"/>
                  <a:gd name="connsiteY3" fmla="*/ 127865 h 251348"/>
                  <a:gd name="connsiteX4" fmla="*/ 31468 w 121889"/>
                  <a:gd name="connsiteY4" fmla="*/ 127865 h 251348"/>
                  <a:gd name="connsiteX5" fmla="*/ 31468 w 121889"/>
                  <a:gd name="connsiteY5" fmla="*/ 251348 h 251348"/>
                  <a:gd name="connsiteX6" fmla="*/ 0 w 121889"/>
                  <a:gd name="connsiteY6" fmla="*/ 251348 h 251348"/>
                  <a:gd name="connsiteX7" fmla="*/ 0 w 121889"/>
                  <a:gd name="connsiteY7" fmla="*/ 0 h 251348"/>
                  <a:gd name="connsiteX8" fmla="*/ 121890 w 121889"/>
                  <a:gd name="connsiteY8" fmla="*/ 0 h 251348"/>
                  <a:gd name="connsiteX9" fmla="*/ 121890 w 121889"/>
                  <a:gd name="connsiteY9" fmla="*/ 28680 h 251348"/>
                  <a:gd name="connsiteX10" fmla="*/ 31468 w 121889"/>
                  <a:gd name="connsiteY10" fmla="*/ 28680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1889" h="251348">
                    <a:moveTo>
                      <a:pt x="31468" y="29078"/>
                    </a:moveTo>
                    <a:lnTo>
                      <a:pt x="31468" y="99185"/>
                    </a:lnTo>
                    <a:lnTo>
                      <a:pt x="118703" y="99185"/>
                    </a:lnTo>
                    <a:lnTo>
                      <a:pt x="118703" y="127865"/>
                    </a:lnTo>
                    <a:lnTo>
                      <a:pt x="31468" y="127865"/>
                    </a:lnTo>
                    <a:lnTo>
                      <a:pt x="31468" y="251348"/>
                    </a:lnTo>
                    <a:lnTo>
                      <a:pt x="0" y="251348"/>
                    </a:lnTo>
                    <a:lnTo>
                      <a:pt x="0" y="0"/>
                    </a:lnTo>
                    <a:lnTo>
                      <a:pt x="121890" y="0"/>
                    </a:lnTo>
                    <a:lnTo>
                      <a:pt x="121890" y="28680"/>
                    </a:lnTo>
                    <a:lnTo>
                      <a:pt x="31468" y="2868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1" name="手繪多邊形: 圖案 40">
                <a:extLst>
                  <a:ext uri="{FF2B5EF4-FFF2-40B4-BE49-F238E27FC236}">
                    <a16:creationId xmlns:a16="http://schemas.microsoft.com/office/drawing/2014/main" id="{DECAE657-2BAF-7B68-8C3E-5859A280AE51}"/>
                  </a:ext>
                </a:extLst>
              </p:cNvPr>
              <p:cNvSpPr/>
              <p:nvPr/>
            </p:nvSpPr>
            <p:spPr>
              <a:xfrm>
                <a:off x="23745465" y="1030912"/>
                <a:ext cx="158536" cy="262103"/>
              </a:xfrm>
              <a:custGeom>
                <a:avLst/>
                <a:gdLst>
                  <a:gd name="connsiteX0" fmla="*/ 126670 w 158536"/>
                  <a:gd name="connsiteY0" fmla="*/ 53377 h 262103"/>
                  <a:gd name="connsiteX1" fmla="*/ 86040 w 158536"/>
                  <a:gd name="connsiteY1" fmla="*/ 29477 h 262103"/>
                  <a:gd name="connsiteX2" fmla="*/ 43817 w 158536"/>
                  <a:gd name="connsiteY2" fmla="*/ 64928 h 262103"/>
                  <a:gd name="connsiteX3" fmla="*/ 78472 w 158536"/>
                  <a:gd name="connsiteY3" fmla="*/ 101177 h 262103"/>
                  <a:gd name="connsiteX4" fmla="*/ 95998 w 158536"/>
                  <a:gd name="connsiteY4" fmla="*/ 108745 h 262103"/>
                  <a:gd name="connsiteX5" fmla="*/ 158537 w 158536"/>
                  <a:gd name="connsiteY5" fmla="*/ 184030 h 262103"/>
                  <a:gd name="connsiteX6" fmla="*/ 78074 w 158536"/>
                  <a:gd name="connsiteY6" fmla="*/ 262103 h 262103"/>
                  <a:gd name="connsiteX7" fmla="*/ 0 w 158536"/>
                  <a:gd name="connsiteY7" fmla="*/ 191997 h 262103"/>
                  <a:gd name="connsiteX8" fmla="*/ 31468 w 158536"/>
                  <a:gd name="connsiteY8" fmla="*/ 185225 h 262103"/>
                  <a:gd name="connsiteX9" fmla="*/ 79667 w 158536"/>
                  <a:gd name="connsiteY9" fmla="*/ 232627 h 262103"/>
                  <a:gd name="connsiteX10" fmla="*/ 126272 w 158536"/>
                  <a:gd name="connsiteY10" fmla="*/ 183632 h 262103"/>
                  <a:gd name="connsiteX11" fmla="*/ 83252 w 158536"/>
                  <a:gd name="connsiteY11" fmla="*/ 136230 h 262103"/>
                  <a:gd name="connsiteX12" fmla="*/ 66123 w 158536"/>
                  <a:gd name="connsiteY12" fmla="*/ 128662 h 262103"/>
                  <a:gd name="connsiteX13" fmla="*/ 11154 w 158536"/>
                  <a:gd name="connsiteY13" fmla="*/ 65327 h 262103"/>
                  <a:gd name="connsiteX14" fmla="*/ 84845 w 158536"/>
                  <a:gd name="connsiteY14" fmla="*/ 0 h 262103"/>
                  <a:gd name="connsiteX15" fmla="*/ 149375 w 158536"/>
                  <a:gd name="connsiteY15" fmla="*/ 38240 h 262103"/>
                  <a:gd name="connsiteX16" fmla="*/ 126670 w 158536"/>
                  <a:gd name="connsiteY16" fmla="*/ 53377 h 26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8536" h="262103">
                    <a:moveTo>
                      <a:pt x="126670" y="53377"/>
                    </a:moveTo>
                    <a:cubicBezTo>
                      <a:pt x="117508" y="37443"/>
                      <a:pt x="105558" y="29477"/>
                      <a:pt x="86040" y="29477"/>
                    </a:cubicBezTo>
                    <a:cubicBezTo>
                      <a:pt x="65725" y="29477"/>
                      <a:pt x="43817" y="43020"/>
                      <a:pt x="43817" y="64928"/>
                    </a:cubicBezTo>
                    <a:cubicBezTo>
                      <a:pt x="43817" y="84447"/>
                      <a:pt x="63335" y="94405"/>
                      <a:pt x="78472" y="101177"/>
                    </a:cubicBezTo>
                    <a:lnTo>
                      <a:pt x="95998" y="108745"/>
                    </a:lnTo>
                    <a:cubicBezTo>
                      <a:pt x="131450" y="123085"/>
                      <a:pt x="158537" y="142603"/>
                      <a:pt x="158537" y="184030"/>
                    </a:cubicBezTo>
                    <a:cubicBezTo>
                      <a:pt x="158537" y="229838"/>
                      <a:pt x="123085" y="262103"/>
                      <a:pt x="78074" y="262103"/>
                    </a:cubicBezTo>
                    <a:cubicBezTo>
                      <a:pt x="37443" y="262103"/>
                      <a:pt x="5975" y="232627"/>
                      <a:pt x="0" y="191997"/>
                    </a:cubicBezTo>
                    <a:lnTo>
                      <a:pt x="31468" y="185225"/>
                    </a:lnTo>
                    <a:cubicBezTo>
                      <a:pt x="31468" y="213108"/>
                      <a:pt x="53377" y="232627"/>
                      <a:pt x="79667" y="232627"/>
                    </a:cubicBezTo>
                    <a:cubicBezTo>
                      <a:pt x="106753" y="232627"/>
                      <a:pt x="126272" y="209922"/>
                      <a:pt x="126272" y="183632"/>
                    </a:cubicBezTo>
                    <a:cubicBezTo>
                      <a:pt x="126272" y="156545"/>
                      <a:pt x="104363" y="144595"/>
                      <a:pt x="83252" y="136230"/>
                    </a:cubicBezTo>
                    <a:lnTo>
                      <a:pt x="66123" y="128662"/>
                    </a:lnTo>
                    <a:cubicBezTo>
                      <a:pt x="37443" y="115915"/>
                      <a:pt x="11154" y="99982"/>
                      <a:pt x="11154" y="65327"/>
                    </a:cubicBezTo>
                    <a:cubicBezTo>
                      <a:pt x="11154" y="24697"/>
                      <a:pt x="46605" y="0"/>
                      <a:pt x="84845" y="0"/>
                    </a:cubicBezTo>
                    <a:cubicBezTo>
                      <a:pt x="112728" y="0"/>
                      <a:pt x="135832" y="13543"/>
                      <a:pt x="149375" y="38240"/>
                    </a:cubicBezTo>
                    <a:lnTo>
                      <a:pt x="126670" y="53377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2" name="手繪多邊形: 圖案 41">
                <a:extLst>
                  <a:ext uri="{FF2B5EF4-FFF2-40B4-BE49-F238E27FC236}">
                    <a16:creationId xmlns:a16="http://schemas.microsoft.com/office/drawing/2014/main" id="{039C24CE-21DA-45A3-57E8-B7B0FDA4992A}"/>
                  </a:ext>
                </a:extLst>
              </p:cNvPr>
              <p:cNvSpPr/>
              <p:nvPr/>
            </p:nvSpPr>
            <p:spPr>
              <a:xfrm>
                <a:off x="23928698" y="1030912"/>
                <a:ext cx="197174" cy="261704"/>
              </a:xfrm>
              <a:custGeom>
                <a:avLst/>
                <a:gdLst>
                  <a:gd name="connsiteX0" fmla="*/ 197175 w 197174"/>
                  <a:gd name="connsiteY0" fmla="*/ 53377 h 261704"/>
                  <a:gd name="connsiteX1" fmla="*/ 131052 w 197174"/>
                  <a:gd name="connsiteY1" fmla="*/ 28680 h 261704"/>
                  <a:gd name="connsiteX2" fmla="*/ 31866 w 197174"/>
                  <a:gd name="connsiteY2" fmla="*/ 131052 h 261704"/>
                  <a:gd name="connsiteX3" fmla="*/ 130255 w 197174"/>
                  <a:gd name="connsiteY3" fmla="*/ 232627 h 261704"/>
                  <a:gd name="connsiteX4" fmla="*/ 197175 w 197174"/>
                  <a:gd name="connsiteY4" fmla="*/ 206337 h 261704"/>
                  <a:gd name="connsiteX5" fmla="*/ 197175 w 197174"/>
                  <a:gd name="connsiteY5" fmla="*/ 243780 h 261704"/>
                  <a:gd name="connsiteX6" fmla="*/ 131052 w 197174"/>
                  <a:gd name="connsiteY6" fmla="*/ 261705 h 261704"/>
                  <a:gd name="connsiteX7" fmla="*/ 0 w 197174"/>
                  <a:gd name="connsiteY7" fmla="*/ 132247 h 261704"/>
                  <a:gd name="connsiteX8" fmla="*/ 133840 w 197174"/>
                  <a:gd name="connsiteY8" fmla="*/ 0 h 261704"/>
                  <a:gd name="connsiteX9" fmla="*/ 197175 w 197174"/>
                  <a:gd name="connsiteY9" fmla="*/ 17128 h 261704"/>
                  <a:gd name="connsiteX10" fmla="*/ 197175 w 197174"/>
                  <a:gd name="connsiteY10" fmla="*/ 53377 h 26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7174" h="261704">
                    <a:moveTo>
                      <a:pt x="197175" y="53377"/>
                    </a:moveTo>
                    <a:cubicBezTo>
                      <a:pt x="179250" y="37443"/>
                      <a:pt x="154952" y="28680"/>
                      <a:pt x="131052" y="28680"/>
                    </a:cubicBezTo>
                    <a:cubicBezTo>
                      <a:pt x="75285" y="28680"/>
                      <a:pt x="31866" y="75285"/>
                      <a:pt x="31866" y="131052"/>
                    </a:cubicBezTo>
                    <a:cubicBezTo>
                      <a:pt x="31866" y="186022"/>
                      <a:pt x="74090" y="232627"/>
                      <a:pt x="130255" y="232627"/>
                    </a:cubicBezTo>
                    <a:cubicBezTo>
                      <a:pt x="154952" y="232627"/>
                      <a:pt x="178453" y="223465"/>
                      <a:pt x="197175" y="206337"/>
                    </a:cubicBezTo>
                    <a:lnTo>
                      <a:pt x="197175" y="243780"/>
                    </a:lnTo>
                    <a:cubicBezTo>
                      <a:pt x="177657" y="254933"/>
                      <a:pt x="152960" y="261705"/>
                      <a:pt x="131052" y="261705"/>
                    </a:cubicBezTo>
                    <a:cubicBezTo>
                      <a:pt x="58953" y="261705"/>
                      <a:pt x="0" y="205142"/>
                      <a:pt x="0" y="132247"/>
                    </a:cubicBezTo>
                    <a:cubicBezTo>
                      <a:pt x="0" y="57758"/>
                      <a:pt x="59352" y="0"/>
                      <a:pt x="133840" y="0"/>
                    </a:cubicBezTo>
                    <a:cubicBezTo>
                      <a:pt x="155748" y="0"/>
                      <a:pt x="178055" y="5178"/>
                      <a:pt x="197175" y="17128"/>
                    </a:cubicBezTo>
                    <a:lnTo>
                      <a:pt x="197175" y="53377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3" name="手繪多邊形: 圖案 42">
                <a:extLst>
                  <a:ext uri="{FF2B5EF4-FFF2-40B4-BE49-F238E27FC236}">
                    <a16:creationId xmlns:a16="http://schemas.microsoft.com/office/drawing/2014/main" id="{986CE307-C0C1-67A0-4524-1A800646575F}"/>
                  </a:ext>
                </a:extLst>
              </p:cNvPr>
              <p:cNvSpPr/>
              <p:nvPr/>
            </p:nvSpPr>
            <p:spPr>
              <a:xfrm>
                <a:off x="24165706" y="1036091"/>
                <a:ext cx="31468" cy="251348"/>
              </a:xfrm>
              <a:custGeom>
                <a:avLst/>
                <a:gdLst>
                  <a:gd name="connsiteX0" fmla="*/ 31468 w 31468"/>
                  <a:gd name="connsiteY0" fmla="*/ 251348 h 251348"/>
                  <a:gd name="connsiteX1" fmla="*/ 0 w 31468"/>
                  <a:gd name="connsiteY1" fmla="*/ 251348 h 251348"/>
                  <a:gd name="connsiteX2" fmla="*/ 0 w 31468"/>
                  <a:gd name="connsiteY2" fmla="*/ 0 h 251348"/>
                  <a:gd name="connsiteX3" fmla="*/ 31468 w 31468"/>
                  <a:gd name="connsiteY3" fmla="*/ 0 h 251348"/>
                  <a:gd name="connsiteX4" fmla="*/ 31468 w 31468"/>
                  <a:gd name="connsiteY4" fmla="*/ 251348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68" h="251348">
                    <a:moveTo>
                      <a:pt x="31468" y="251348"/>
                    </a:moveTo>
                    <a:lnTo>
                      <a:pt x="0" y="251348"/>
                    </a:lnTo>
                    <a:lnTo>
                      <a:pt x="0" y="0"/>
                    </a:lnTo>
                    <a:lnTo>
                      <a:pt x="31468" y="0"/>
                    </a:lnTo>
                    <a:lnTo>
                      <a:pt x="31468" y="25134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4" name="手繪多邊形: 圖案 43">
                <a:extLst>
                  <a:ext uri="{FF2B5EF4-FFF2-40B4-BE49-F238E27FC236}">
                    <a16:creationId xmlns:a16="http://schemas.microsoft.com/office/drawing/2014/main" id="{1DF38C5F-8F0F-84F3-EAED-FB9A3B93162C}"/>
                  </a:ext>
                </a:extLst>
              </p:cNvPr>
              <p:cNvSpPr/>
              <p:nvPr/>
            </p:nvSpPr>
            <p:spPr>
              <a:xfrm>
                <a:off x="24246966" y="1036091"/>
                <a:ext cx="134636" cy="250949"/>
              </a:xfrm>
              <a:custGeom>
                <a:avLst/>
                <a:gdLst>
                  <a:gd name="connsiteX0" fmla="*/ 0 w 134636"/>
                  <a:gd name="connsiteY0" fmla="*/ 0 h 250949"/>
                  <a:gd name="connsiteX1" fmla="*/ 134636 w 134636"/>
                  <a:gd name="connsiteY1" fmla="*/ 0 h 250949"/>
                  <a:gd name="connsiteX2" fmla="*/ 134636 w 134636"/>
                  <a:gd name="connsiteY2" fmla="*/ 28680 h 250949"/>
                  <a:gd name="connsiteX3" fmla="*/ 31468 w 134636"/>
                  <a:gd name="connsiteY3" fmla="*/ 28680 h 250949"/>
                  <a:gd name="connsiteX4" fmla="*/ 31468 w 134636"/>
                  <a:gd name="connsiteY4" fmla="*/ 98787 h 250949"/>
                  <a:gd name="connsiteX5" fmla="*/ 132247 w 134636"/>
                  <a:gd name="connsiteY5" fmla="*/ 98787 h 250949"/>
                  <a:gd name="connsiteX6" fmla="*/ 132247 w 134636"/>
                  <a:gd name="connsiteY6" fmla="*/ 127467 h 250949"/>
                  <a:gd name="connsiteX7" fmla="*/ 31468 w 134636"/>
                  <a:gd name="connsiteY7" fmla="*/ 127467 h 250949"/>
                  <a:gd name="connsiteX8" fmla="*/ 31468 w 134636"/>
                  <a:gd name="connsiteY8" fmla="*/ 222270 h 250949"/>
                  <a:gd name="connsiteX9" fmla="*/ 134636 w 134636"/>
                  <a:gd name="connsiteY9" fmla="*/ 222270 h 250949"/>
                  <a:gd name="connsiteX10" fmla="*/ 134636 w 134636"/>
                  <a:gd name="connsiteY10" fmla="*/ 250950 h 250949"/>
                  <a:gd name="connsiteX11" fmla="*/ 0 w 134636"/>
                  <a:gd name="connsiteY11" fmla="*/ 250950 h 250949"/>
                  <a:gd name="connsiteX12" fmla="*/ 0 w 134636"/>
                  <a:gd name="connsiteY12" fmla="*/ 0 h 25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636" h="250949">
                    <a:moveTo>
                      <a:pt x="0" y="0"/>
                    </a:moveTo>
                    <a:lnTo>
                      <a:pt x="134636" y="0"/>
                    </a:lnTo>
                    <a:lnTo>
                      <a:pt x="134636" y="28680"/>
                    </a:lnTo>
                    <a:lnTo>
                      <a:pt x="31468" y="28680"/>
                    </a:lnTo>
                    <a:lnTo>
                      <a:pt x="31468" y="98787"/>
                    </a:lnTo>
                    <a:lnTo>
                      <a:pt x="132247" y="98787"/>
                    </a:lnTo>
                    <a:lnTo>
                      <a:pt x="132247" y="127467"/>
                    </a:lnTo>
                    <a:lnTo>
                      <a:pt x="31468" y="127467"/>
                    </a:lnTo>
                    <a:lnTo>
                      <a:pt x="31468" y="222270"/>
                    </a:lnTo>
                    <a:lnTo>
                      <a:pt x="134636" y="222270"/>
                    </a:lnTo>
                    <a:lnTo>
                      <a:pt x="134636" y="250950"/>
                    </a:lnTo>
                    <a:lnTo>
                      <a:pt x="0" y="2509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5" name="手繪多邊形: 圖案 44">
                <a:extLst>
                  <a:ext uri="{FF2B5EF4-FFF2-40B4-BE49-F238E27FC236}">
                    <a16:creationId xmlns:a16="http://schemas.microsoft.com/office/drawing/2014/main" id="{22D6E26F-543E-033E-20AB-EF526AC4C9E1}"/>
                  </a:ext>
                </a:extLst>
              </p:cNvPr>
              <p:cNvSpPr/>
              <p:nvPr/>
            </p:nvSpPr>
            <p:spPr>
              <a:xfrm>
                <a:off x="24420640" y="1024539"/>
                <a:ext cx="220278" cy="273256"/>
              </a:xfrm>
              <a:custGeom>
                <a:avLst/>
                <a:gdLst>
                  <a:gd name="connsiteX0" fmla="*/ 0 w 220278"/>
                  <a:gd name="connsiteY0" fmla="*/ 0 h 273256"/>
                  <a:gd name="connsiteX1" fmla="*/ 188810 w 220278"/>
                  <a:gd name="connsiteY1" fmla="*/ 197175 h 273256"/>
                  <a:gd name="connsiteX2" fmla="*/ 188810 w 220278"/>
                  <a:gd name="connsiteY2" fmla="*/ 11552 h 273256"/>
                  <a:gd name="connsiteX3" fmla="*/ 220278 w 220278"/>
                  <a:gd name="connsiteY3" fmla="*/ 11552 h 273256"/>
                  <a:gd name="connsiteX4" fmla="*/ 220278 w 220278"/>
                  <a:gd name="connsiteY4" fmla="*/ 273257 h 273256"/>
                  <a:gd name="connsiteX5" fmla="*/ 31468 w 220278"/>
                  <a:gd name="connsiteY5" fmla="*/ 76082 h 273256"/>
                  <a:gd name="connsiteX6" fmla="*/ 31468 w 220278"/>
                  <a:gd name="connsiteY6" fmla="*/ 263298 h 273256"/>
                  <a:gd name="connsiteX7" fmla="*/ 0 w 220278"/>
                  <a:gd name="connsiteY7" fmla="*/ 263298 h 273256"/>
                  <a:gd name="connsiteX8" fmla="*/ 0 w 220278"/>
                  <a:gd name="connsiteY8" fmla="*/ 0 h 273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0278" h="273256">
                    <a:moveTo>
                      <a:pt x="0" y="0"/>
                    </a:moveTo>
                    <a:lnTo>
                      <a:pt x="188810" y="197175"/>
                    </a:lnTo>
                    <a:lnTo>
                      <a:pt x="188810" y="11552"/>
                    </a:lnTo>
                    <a:lnTo>
                      <a:pt x="220278" y="11552"/>
                    </a:lnTo>
                    <a:lnTo>
                      <a:pt x="220278" y="273257"/>
                    </a:lnTo>
                    <a:lnTo>
                      <a:pt x="31468" y="76082"/>
                    </a:lnTo>
                    <a:lnTo>
                      <a:pt x="31468" y="263298"/>
                    </a:lnTo>
                    <a:lnTo>
                      <a:pt x="0" y="2632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6" name="手繪多邊形: 圖案 45">
                <a:extLst>
                  <a:ext uri="{FF2B5EF4-FFF2-40B4-BE49-F238E27FC236}">
                    <a16:creationId xmlns:a16="http://schemas.microsoft.com/office/drawing/2014/main" id="{17409433-B0D3-D5D2-37E0-F8A45D22A477}"/>
                  </a:ext>
                </a:extLst>
              </p:cNvPr>
              <p:cNvSpPr/>
              <p:nvPr/>
            </p:nvSpPr>
            <p:spPr>
              <a:xfrm>
                <a:off x="24674776" y="1030912"/>
                <a:ext cx="197175" cy="261704"/>
              </a:xfrm>
              <a:custGeom>
                <a:avLst/>
                <a:gdLst>
                  <a:gd name="connsiteX0" fmla="*/ 197175 w 197175"/>
                  <a:gd name="connsiteY0" fmla="*/ 53377 h 261704"/>
                  <a:gd name="connsiteX1" fmla="*/ 131052 w 197175"/>
                  <a:gd name="connsiteY1" fmla="*/ 28680 h 261704"/>
                  <a:gd name="connsiteX2" fmla="*/ 31867 w 197175"/>
                  <a:gd name="connsiteY2" fmla="*/ 131052 h 261704"/>
                  <a:gd name="connsiteX3" fmla="*/ 130255 w 197175"/>
                  <a:gd name="connsiteY3" fmla="*/ 232627 h 261704"/>
                  <a:gd name="connsiteX4" fmla="*/ 197175 w 197175"/>
                  <a:gd name="connsiteY4" fmla="*/ 206337 h 261704"/>
                  <a:gd name="connsiteX5" fmla="*/ 197175 w 197175"/>
                  <a:gd name="connsiteY5" fmla="*/ 243780 h 261704"/>
                  <a:gd name="connsiteX6" fmla="*/ 131052 w 197175"/>
                  <a:gd name="connsiteY6" fmla="*/ 261705 h 261704"/>
                  <a:gd name="connsiteX7" fmla="*/ 0 w 197175"/>
                  <a:gd name="connsiteY7" fmla="*/ 132247 h 261704"/>
                  <a:gd name="connsiteX8" fmla="*/ 133840 w 197175"/>
                  <a:gd name="connsiteY8" fmla="*/ 0 h 261704"/>
                  <a:gd name="connsiteX9" fmla="*/ 197175 w 197175"/>
                  <a:gd name="connsiteY9" fmla="*/ 17128 h 261704"/>
                  <a:gd name="connsiteX10" fmla="*/ 197175 w 197175"/>
                  <a:gd name="connsiteY10" fmla="*/ 53377 h 26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7175" h="261704">
                    <a:moveTo>
                      <a:pt x="197175" y="53377"/>
                    </a:moveTo>
                    <a:cubicBezTo>
                      <a:pt x="179250" y="37443"/>
                      <a:pt x="154952" y="28680"/>
                      <a:pt x="131052" y="28680"/>
                    </a:cubicBezTo>
                    <a:cubicBezTo>
                      <a:pt x="75285" y="28680"/>
                      <a:pt x="31867" y="75285"/>
                      <a:pt x="31867" y="131052"/>
                    </a:cubicBezTo>
                    <a:cubicBezTo>
                      <a:pt x="31867" y="186022"/>
                      <a:pt x="74090" y="232627"/>
                      <a:pt x="130255" y="232627"/>
                    </a:cubicBezTo>
                    <a:cubicBezTo>
                      <a:pt x="154952" y="232627"/>
                      <a:pt x="178453" y="223465"/>
                      <a:pt x="197175" y="206337"/>
                    </a:cubicBezTo>
                    <a:lnTo>
                      <a:pt x="197175" y="243780"/>
                    </a:lnTo>
                    <a:cubicBezTo>
                      <a:pt x="177657" y="254933"/>
                      <a:pt x="152960" y="261705"/>
                      <a:pt x="131052" y="261705"/>
                    </a:cubicBezTo>
                    <a:cubicBezTo>
                      <a:pt x="58953" y="261705"/>
                      <a:pt x="0" y="205142"/>
                      <a:pt x="0" y="132247"/>
                    </a:cubicBezTo>
                    <a:cubicBezTo>
                      <a:pt x="0" y="57758"/>
                      <a:pt x="59352" y="0"/>
                      <a:pt x="133840" y="0"/>
                    </a:cubicBezTo>
                    <a:cubicBezTo>
                      <a:pt x="155748" y="0"/>
                      <a:pt x="178055" y="5178"/>
                      <a:pt x="197175" y="17128"/>
                    </a:cubicBezTo>
                    <a:lnTo>
                      <a:pt x="197175" y="53377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7" name="手繪多邊形: 圖案 46">
                <a:extLst>
                  <a:ext uri="{FF2B5EF4-FFF2-40B4-BE49-F238E27FC236}">
                    <a16:creationId xmlns:a16="http://schemas.microsoft.com/office/drawing/2014/main" id="{DE3F0882-18F3-DD37-A813-3E9243CE76D8}"/>
                  </a:ext>
                </a:extLst>
              </p:cNvPr>
              <p:cNvSpPr/>
              <p:nvPr/>
            </p:nvSpPr>
            <p:spPr>
              <a:xfrm>
                <a:off x="24912581" y="1036091"/>
                <a:ext cx="134636" cy="250949"/>
              </a:xfrm>
              <a:custGeom>
                <a:avLst/>
                <a:gdLst>
                  <a:gd name="connsiteX0" fmla="*/ 0 w 134636"/>
                  <a:gd name="connsiteY0" fmla="*/ 0 h 250949"/>
                  <a:gd name="connsiteX1" fmla="*/ 134636 w 134636"/>
                  <a:gd name="connsiteY1" fmla="*/ 0 h 250949"/>
                  <a:gd name="connsiteX2" fmla="*/ 134636 w 134636"/>
                  <a:gd name="connsiteY2" fmla="*/ 28680 h 250949"/>
                  <a:gd name="connsiteX3" fmla="*/ 31468 w 134636"/>
                  <a:gd name="connsiteY3" fmla="*/ 28680 h 250949"/>
                  <a:gd name="connsiteX4" fmla="*/ 31468 w 134636"/>
                  <a:gd name="connsiteY4" fmla="*/ 98787 h 250949"/>
                  <a:gd name="connsiteX5" fmla="*/ 132247 w 134636"/>
                  <a:gd name="connsiteY5" fmla="*/ 98787 h 250949"/>
                  <a:gd name="connsiteX6" fmla="*/ 132247 w 134636"/>
                  <a:gd name="connsiteY6" fmla="*/ 127467 h 250949"/>
                  <a:gd name="connsiteX7" fmla="*/ 31468 w 134636"/>
                  <a:gd name="connsiteY7" fmla="*/ 127467 h 250949"/>
                  <a:gd name="connsiteX8" fmla="*/ 31468 w 134636"/>
                  <a:gd name="connsiteY8" fmla="*/ 222270 h 250949"/>
                  <a:gd name="connsiteX9" fmla="*/ 134636 w 134636"/>
                  <a:gd name="connsiteY9" fmla="*/ 222270 h 250949"/>
                  <a:gd name="connsiteX10" fmla="*/ 134636 w 134636"/>
                  <a:gd name="connsiteY10" fmla="*/ 250950 h 250949"/>
                  <a:gd name="connsiteX11" fmla="*/ 0 w 134636"/>
                  <a:gd name="connsiteY11" fmla="*/ 250950 h 250949"/>
                  <a:gd name="connsiteX12" fmla="*/ 0 w 134636"/>
                  <a:gd name="connsiteY12" fmla="*/ 0 h 25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636" h="250949">
                    <a:moveTo>
                      <a:pt x="0" y="0"/>
                    </a:moveTo>
                    <a:lnTo>
                      <a:pt x="134636" y="0"/>
                    </a:lnTo>
                    <a:lnTo>
                      <a:pt x="134636" y="28680"/>
                    </a:lnTo>
                    <a:lnTo>
                      <a:pt x="31468" y="28680"/>
                    </a:lnTo>
                    <a:lnTo>
                      <a:pt x="31468" y="98787"/>
                    </a:lnTo>
                    <a:lnTo>
                      <a:pt x="132247" y="98787"/>
                    </a:lnTo>
                    <a:lnTo>
                      <a:pt x="132247" y="127467"/>
                    </a:lnTo>
                    <a:lnTo>
                      <a:pt x="31468" y="127467"/>
                    </a:lnTo>
                    <a:lnTo>
                      <a:pt x="31468" y="222270"/>
                    </a:lnTo>
                    <a:lnTo>
                      <a:pt x="134636" y="222270"/>
                    </a:lnTo>
                    <a:lnTo>
                      <a:pt x="134636" y="250950"/>
                    </a:lnTo>
                    <a:lnTo>
                      <a:pt x="0" y="2509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8" name="手繪多邊形: 圖案 47">
                <a:extLst>
                  <a:ext uri="{FF2B5EF4-FFF2-40B4-BE49-F238E27FC236}">
                    <a16:creationId xmlns:a16="http://schemas.microsoft.com/office/drawing/2014/main" id="{147A54E5-C6AF-57AC-86DF-D2808A0C537E}"/>
                  </a:ext>
                </a:extLst>
              </p:cNvPr>
              <p:cNvSpPr/>
              <p:nvPr/>
            </p:nvSpPr>
            <p:spPr>
              <a:xfrm>
                <a:off x="21333160" y="1425262"/>
                <a:ext cx="240593" cy="261704"/>
              </a:xfrm>
              <a:custGeom>
                <a:avLst/>
                <a:gdLst>
                  <a:gd name="connsiteX0" fmla="*/ 62538 w 240593"/>
                  <a:gd name="connsiteY0" fmla="*/ 199166 h 261704"/>
                  <a:gd name="connsiteX1" fmla="*/ 33858 w 240593"/>
                  <a:gd name="connsiteY1" fmla="*/ 261705 h 261704"/>
                  <a:gd name="connsiteX2" fmla="*/ 0 w 240593"/>
                  <a:gd name="connsiteY2" fmla="*/ 261705 h 261704"/>
                  <a:gd name="connsiteX3" fmla="*/ 120297 w 240593"/>
                  <a:gd name="connsiteY3" fmla="*/ 0 h 261704"/>
                  <a:gd name="connsiteX4" fmla="*/ 240593 w 240593"/>
                  <a:gd name="connsiteY4" fmla="*/ 261705 h 261704"/>
                  <a:gd name="connsiteX5" fmla="*/ 206735 w 240593"/>
                  <a:gd name="connsiteY5" fmla="*/ 261705 h 261704"/>
                  <a:gd name="connsiteX6" fmla="*/ 178055 w 240593"/>
                  <a:gd name="connsiteY6" fmla="*/ 199166 h 261704"/>
                  <a:gd name="connsiteX7" fmla="*/ 62538 w 240593"/>
                  <a:gd name="connsiteY7" fmla="*/ 199166 h 261704"/>
                  <a:gd name="connsiteX8" fmla="*/ 120297 w 240593"/>
                  <a:gd name="connsiteY8" fmla="*/ 68912 h 261704"/>
                  <a:gd name="connsiteX9" fmla="*/ 75285 w 240593"/>
                  <a:gd name="connsiteY9" fmla="*/ 170487 h 261704"/>
                  <a:gd name="connsiteX10" fmla="*/ 164113 w 240593"/>
                  <a:gd name="connsiteY10" fmla="*/ 170487 h 261704"/>
                  <a:gd name="connsiteX11" fmla="*/ 120297 w 240593"/>
                  <a:gd name="connsiteY11" fmla="*/ 68912 h 26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0593" h="261704">
                    <a:moveTo>
                      <a:pt x="62538" y="199166"/>
                    </a:moveTo>
                    <a:lnTo>
                      <a:pt x="33858" y="261705"/>
                    </a:lnTo>
                    <a:lnTo>
                      <a:pt x="0" y="261705"/>
                    </a:lnTo>
                    <a:lnTo>
                      <a:pt x="120297" y="0"/>
                    </a:lnTo>
                    <a:lnTo>
                      <a:pt x="240593" y="261705"/>
                    </a:lnTo>
                    <a:lnTo>
                      <a:pt x="206735" y="261705"/>
                    </a:lnTo>
                    <a:lnTo>
                      <a:pt x="178055" y="199166"/>
                    </a:lnTo>
                    <a:lnTo>
                      <a:pt x="62538" y="199166"/>
                    </a:lnTo>
                    <a:close/>
                    <a:moveTo>
                      <a:pt x="120297" y="68912"/>
                    </a:moveTo>
                    <a:lnTo>
                      <a:pt x="75285" y="170487"/>
                    </a:lnTo>
                    <a:lnTo>
                      <a:pt x="164113" y="170487"/>
                    </a:lnTo>
                    <a:lnTo>
                      <a:pt x="120297" y="68912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9" name="手繪多邊形: 圖案 48">
                <a:extLst>
                  <a:ext uri="{FF2B5EF4-FFF2-40B4-BE49-F238E27FC236}">
                    <a16:creationId xmlns:a16="http://schemas.microsoft.com/office/drawing/2014/main" id="{34F1E334-3176-A872-E35A-8D08DEADDBFA}"/>
                  </a:ext>
                </a:extLst>
              </p:cNvPr>
              <p:cNvSpPr/>
              <p:nvPr/>
            </p:nvSpPr>
            <p:spPr>
              <a:xfrm>
                <a:off x="21594865" y="1424067"/>
                <a:ext cx="220278" cy="273654"/>
              </a:xfrm>
              <a:custGeom>
                <a:avLst/>
                <a:gdLst>
                  <a:gd name="connsiteX0" fmla="*/ 0 w 220278"/>
                  <a:gd name="connsiteY0" fmla="*/ 0 h 273654"/>
                  <a:gd name="connsiteX1" fmla="*/ 188810 w 220278"/>
                  <a:gd name="connsiteY1" fmla="*/ 197175 h 273654"/>
                  <a:gd name="connsiteX2" fmla="*/ 188810 w 220278"/>
                  <a:gd name="connsiteY2" fmla="*/ 11950 h 273654"/>
                  <a:gd name="connsiteX3" fmla="*/ 220278 w 220278"/>
                  <a:gd name="connsiteY3" fmla="*/ 11950 h 273654"/>
                  <a:gd name="connsiteX4" fmla="*/ 220278 w 220278"/>
                  <a:gd name="connsiteY4" fmla="*/ 273655 h 273654"/>
                  <a:gd name="connsiteX5" fmla="*/ 31468 w 220278"/>
                  <a:gd name="connsiteY5" fmla="*/ 76480 h 273654"/>
                  <a:gd name="connsiteX6" fmla="*/ 31468 w 220278"/>
                  <a:gd name="connsiteY6" fmla="*/ 263696 h 273654"/>
                  <a:gd name="connsiteX7" fmla="*/ 0 w 220278"/>
                  <a:gd name="connsiteY7" fmla="*/ 263696 h 273654"/>
                  <a:gd name="connsiteX8" fmla="*/ 0 w 220278"/>
                  <a:gd name="connsiteY8" fmla="*/ 0 h 27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0278" h="273654">
                    <a:moveTo>
                      <a:pt x="0" y="0"/>
                    </a:moveTo>
                    <a:lnTo>
                      <a:pt x="188810" y="197175"/>
                    </a:lnTo>
                    <a:lnTo>
                      <a:pt x="188810" y="11950"/>
                    </a:lnTo>
                    <a:lnTo>
                      <a:pt x="220278" y="11950"/>
                    </a:lnTo>
                    <a:lnTo>
                      <a:pt x="220278" y="273655"/>
                    </a:lnTo>
                    <a:lnTo>
                      <a:pt x="31468" y="76480"/>
                    </a:lnTo>
                    <a:lnTo>
                      <a:pt x="31468" y="263696"/>
                    </a:lnTo>
                    <a:lnTo>
                      <a:pt x="0" y="2636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0" name="手繪多邊形: 圖案 49">
                <a:extLst>
                  <a:ext uri="{FF2B5EF4-FFF2-40B4-BE49-F238E27FC236}">
                    <a16:creationId xmlns:a16="http://schemas.microsoft.com/office/drawing/2014/main" id="{DB88C60B-D089-B843-EB39-D9F1A3BA6793}"/>
                  </a:ext>
                </a:extLst>
              </p:cNvPr>
              <p:cNvSpPr/>
              <p:nvPr/>
            </p:nvSpPr>
            <p:spPr>
              <a:xfrm>
                <a:off x="21858959" y="1435619"/>
                <a:ext cx="193191" cy="251348"/>
              </a:xfrm>
              <a:custGeom>
                <a:avLst/>
                <a:gdLst>
                  <a:gd name="connsiteX0" fmla="*/ 797 w 193191"/>
                  <a:gd name="connsiteY0" fmla="*/ 0 h 251348"/>
                  <a:gd name="connsiteX1" fmla="*/ 52580 w 193191"/>
                  <a:gd name="connsiteY1" fmla="*/ 0 h 251348"/>
                  <a:gd name="connsiteX2" fmla="*/ 193192 w 193191"/>
                  <a:gd name="connsiteY2" fmla="*/ 124280 h 251348"/>
                  <a:gd name="connsiteX3" fmla="*/ 50987 w 193191"/>
                  <a:gd name="connsiteY3" fmla="*/ 251348 h 251348"/>
                  <a:gd name="connsiteX4" fmla="*/ 0 w 193191"/>
                  <a:gd name="connsiteY4" fmla="*/ 251348 h 251348"/>
                  <a:gd name="connsiteX5" fmla="*/ 797 w 193191"/>
                  <a:gd name="connsiteY5" fmla="*/ 0 h 251348"/>
                  <a:gd name="connsiteX6" fmla="*/ 797 w 193191"/>
                  <a:gd name="connsiteY6" fmla="*/ 0 h 251348"/>
                  <a:gd name="connsiteX7" fmla="*/ 32265 w 193191"/>
                  <a:gd name="connsiteY7" fmla="*/ 222668 h 251348"/>
                  <a:gd name="connsiteX8" fmla="*/ 43418 w 193191"/>
                  <a:gd name="connsiteY8" fmla="*/ 222668 h 251348"/>
                  <a:gd name="connsiteX9" fmla="*/ 162918 w 193191"/>
                  <a:gd name="connsiteY9" fmla="*/ 125475 h 251348"/>
                  <a:gd name="connsiteX10" fmla="*/ 43418 w 193191"/>
                  <a:gd name="connsiteY10" fmla="*/ 29078 h 251348"/>
                  <a:gd name="connsiteX11" fmla="*/ 32265 w 193191"/>
                  <a:gd name="connsiteY11" fmla="*/ 29078 h 251348"/>
                  <a:gd name="connsiteX12" fmla="*/ 32265 w 193191"/>
                  <a:gd name="connsiteY12" fmla="*/ 222668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3191" h="251348">
                    <a:moveTo>
                      <a:pt x="797" y="0"/>
                    </a:moveTo>
                    <a:lnTo>
                      <a:pt x="52580" y="0"/>
                    </a:lnTo>
                    <a:cubicBezTo>
                      <a:pt x="129458" y="0"/>
                      <a:pt x="193192" y="40630"/>
                      <a:pt x="193192" y="124280"/>
                    </a:cubicBezTo>
                    <a:cubicBezTo>
                      <a:pt x="193192" y="209922"/>
                      <a:pt x="130653" y="251348"/>
                      <a:pt x="50987" y="251348"/>
                    </a:cubicBezTo>
                    <a:lnTo>
                      <a:pt x="0" y="251348"/>
                    </a:lnTo>
                    <a:lnTo>
                      <a:pt x="797" y="0"/>
                    </a:lnTo>
                    <a:lnTo>
                      <a:pt x="797" y="0"/>
                    </a:lnTo>
                    <a:close/>
                    <a:moveTo>
                      <a:pt x="32265" y="222668"/>
                    </a:moveTo>
                    <a:lnTo>
                      <a:pt x="43418" y="222668"/>
                    </a:lnTo>
                    <a:cubicBezTo>
                      <a:pt x="107948" y="222668"/>
                      <a:pt x="162918" y="198768"/>
                      <a:pt x="162918" y="125475"/>
                    </a:cubicBezTo>
                    <a:cubicBezTo>
                      <a:pt x="162918" y="52182"/>
                      <a:pt x="107948" y="29078"/>
                      <a:pt x="43418" y="29078"/>
                    </a:cubicBezTo>
                    <a:lnTo>
                      <a:pt x="32265" y="29078"/>
                    </a:lnTo>
                    <a:lnTo>
                      <a:pt x="32265" y="22266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1" name="手繪多邊形: 圖案 50">
                <a:extLst>
                  <a:ext uri="{FF2B5EF4-FFF2-40B4-BE49-F238E27FC236}">
                    <a16:creationId xmlns:a16="http://schemas.microsoft.com/office/drawing/2014/main" id="{F26EBF3A-4524-4CAD-51D3-02068C51C10D}"/>
                  </a:ext>
                </a:extLst>
              </p:cNvPr>
              <p:cNvSpPr/>
              <p:nvPr/>
            </p:nvSpPr>
            <p:spPr>
              <a:xfrm>
                <a:off x="22163286" y="1436017"/>
                <a:ext cx="150570" cy="251348"/>
              </a:xfrm>
              <a:custGeom>
                <a:avLst/>
                <a:gdLst>
                  <a:gd name="connsiteX0" fmla="*/ 90820 w 150570"/>
                  <a:gd name="connsiteY0" fmla="*/ 251348 h 251348"/>
                  <a:gd name="connsiteX1" fmla="*/ 59352 w 150570"/>
                  <a:gd name="connsiteY1" fmla="*/ 251348 h 251348"/>
                  <a:gd name="connsiteX2" fmla="*/ 59352 w 150570"/>
                  <a:gd name="connsiteY2" fmla="*/ 28680 h 251348"/>
                  <a:gd name="connsiteX3" fmla="*/ 0 w 150570"/>
                  <a:gd name="connsiteY3" fmla="*/ 28680 h 251348"/>
                  <a:gd name="connsiteX4" fmla="*/ 0 w 150570"/>
                  <a:gd name="connsiteY4" fmla="*/ 0 h 251348"/>
                  <a:gd name="connsiteX5" fmla="*/ 150570 w 150570"/>
                  <a:gd name="connsiteY5" fmla="*/ 0 h 251348"/>
                  <a:gd name="connsiteX6" fmla="*/ 150570 w 150570"/>
                  <a:gd name="connsiteY6" fmla="*/ 28680 h 251348"/>
                  <a:gd name="connsiteX7" fmla="*/ 91218 w 150570"/>
                  <a:gd name="connsiteY7" fmla="*/ 28680 h 251348"/>
                  <a:gd name="connsiteX8" fmla="*/ 90820 w 150570"/>
                  <a:gd name="connsiteY8" fmla="*/ 251348 h 251348"/>
                  <a:gd name="connsiteX9" fmla="*/ 90820 w 150570"/>
                  <a:gd name="connsiteY9" fmla="*/ 251348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0570" h="251348">
                    <a:moveTo>
                      <a:pt x="90820" y="251348"/>
                    </a:moveTo>
                    <a:lnTo>
                      <a:pt x="59352" y="251348"/>
                    </a:lnTo>
                    <a:lnTo>
                      <a:pt x="59352" y="28680"/>
                    </a:lnTo>
                    <a:lnTo>
                      <a:pt x="0" y="28680"/>
                    </a:lnTo>
                    <a:lnTo>
                      <a:pt x="0" y="0"/>
                    </a:lnTo>
                    <a:lnTo>
                      <a:pt x="150570" y="0"/>
                    </a:lnTo>
                    <a:lnTo>
                      <a:pt x="150570" y="28680"/>
                    </a:lnTo>
                    <a:lnTo>
                      <a:pt x="91218" y="28680"/>
                    </a:lnTo>
                    <a:lnTo>
                      <a:pt x="90820" y="251348"/>
                    </a:lnTo>
                    <a:lnTo>
                      <a:pt x="90820" y="25134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2" name="手繪多邊形: 圖案 51">
                <a:extLst>
                  <a:ext uri="{FF2B5EF4-FFF2-40B4-BE49-F238E27FC236}">
                    <a16:creationId xmlns:a16="http://schemas.microsoft.com/office/drawing/2014/main" id="{0A855606-0C2B-558E-B768-5B856D035971}"/>
                  </a:ext>
                </a:extLst>
              </p:cNvPr>
              <p:cNvSpPr/>
              <p:nvPr/>
            </p:nvSpPr>
            <p:spPr>
              <a:xfrm>
                <a:off x="22341341" y="1435619"/>
                <a:ext cx="135433" cy="250949"/>
              </a:xfrm>
              <a:custGeom>
                <a:avLst/>
                <a:gdLst>
                  <a:gd name="connsiteX0" fmla="*/ 797 w 135433"/>
                  <a:gd name="connsiteY0" fmla="*/ 0 h 250949"/>
                  <a:gd name="connsiteX1" fmla="*/ 135433 w 135433"/>
                  <a:gd name="connsiteY1" fmla="*/ 0 h 250949"/>
                  <a:gd name="connsiteX2" fmla="*/ 135433 w 135433"/>
                  <a:gd name="connsiteY2" fmla="*/ 28680 h 250949"/>
                  <a:gd name="connsiteX3" fmla="*/ 32265 w 135433"/>
                  <a:gd name="connsiteY3" fmla="*/ 28680 h 250949"/>
                  <a:gd name="connsiteX4" fmla="*/ 32265 w 135433"/>
                  <a:gd name="connsiteY4" fmla="*/ 98787 h 250949"/>
                  <a:gd name="connsiteX5" fmla="*/ 132247 w 135433"/>
                  <a:gd name="connsiteY5" fmla="*/ 98787 h 250949"/>
                  <a:gd name="connsiteX6" fmla="*/ 132247 w 135433"/>
                  <a:gd name="connsiteY6" fmla="*/ 127467 h 250949"/>
                  <a:gd name="connsiteX7" fmla="*/ 31468 w 135433"/>
                  <a:gd name="connsiteY7" fmla="*/ 127467 h 250949"/>
                  <a:gd name="connsiteX8" fmla="*/ 31468 w 135433"/>
                  <a:gd name="connsiteY8" fmla="*/ 222270 h 250949"/>
                  <a:gd name="connsiteX9" fmla="*/ 134637 w 135433"/>
                  <a:gd name="connsiteY9" fmla="*/ 222270 h 250949"/>
                  <a:gd name="connsiteX10" fmla="*/ 134637 w 135433"/>
                  <a:gd name="connsiteY10" fmla="*/ 250950 h 250949"/>
                  <a:gd name="connsiteX11" fmla="*/ 0 w 135433"/>
                  <a:gd name="connsiteY11" fmla="*/ 250950 h 250949"/>
                  <a:gd name="connsiteX12" fmla="*/ 797 w 135433"/>
                  <a:gd name="connsiteY12" fmla="*/ 0 h 250949"/>
                  <a:gd name="connsiteX13" fmla="*/ 797 w 135433"/>
                  <a:gd name="connsiteY13" fmla="*/ 0 h 25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5433" h="250949">
                    <a:moveTo>
                      <a:pt x="797" y="0"/>
                    </a:moveTo>
                    <a:lnTo>
                      <a:pt x="135433" y="0"/>
                    </a:lnTo>
                    <a:lnTo>
                      <a:pt x="135433" y="28680"/>
                    </a:lnTo>
                    <a:lnTo>
                      <a:pt x="32265" y="28680"/>
                    </a:lnTo>
                    <a:lnTo>
                      <a:pt x="32265" y="98787"/>
                    </a:lnTo>
                    <a:lnTo>
                      <a:pt x="132247" y="98787"/>
                    </a:lnTo>
                    <a:lnTo>
                      <a:pt x="132247" y="127467"/>
                    </a:lnTo>
                    <a:lnTo>
                      <a:pt x="31468" y="127467"/>
                    </a:lnTo>
                    <a:lnTo>
                      <a:pt x="31468" y="222270"/>
                    </a:lnTo>
                    <a:lnTo>
                      <a:pt x="134637" y="222270"/>
                    </a:lnTo>
                    <a:lnTo>
                      <a:pt x="134637" y="250950"/>
                    </a:lnTo>
                    <a:lnTo>
                      <a:pt x="0" y="250950"/>
                    </a:lnTo>
                    <a:lnTo>
                      <a:pt x="797" y="0"/>
                    </a:lnTo>
                    <a:lnTo>
                      <a:pt x="797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3" name="手繪多邊形: 圖案 52">
                <a:extLst>
                  <a:ext uri="{FF2B5EF4-FFF2-40B4-BE49-F238E27FC236}">
                    <a16:creationId xmlns:a16="http://schemas.microsoft.com/office/drawing/2014/main" id="{3F8156E5-FEFB-7453-D257-A69D9EFF0E0E}"/>
                  </a:ext>
                </a:extLst>
              </p:cNvPr>
              <p:cNvSpPr/>
              <p:nvPr/>
            </p:nvSpPr>
            <p:spPr>
              <a:xfrm>
                <a:off x="22503861" y="1430839"/>
                <a:ext cx="197175" cy="261704"/>
              </a:xfrm>
              <a:custGeom>
                <a:avLst/>
                <a:gdLst>
                  <a:gd name="connsiteX0" fmla="*/ 197175 w 197175"/>
                  <a:gd name="connsiteY0" fmla="*/ 53377 h 261704"/>
                  <a:gd name="connsiteX1" fmla="*/ 131052 w 197175"/>
                  <a:gd name="connsiteY1" fmla="*/ 28680 h 261704"/>
                  <a:gd name="connsiteX2" fmla="*/ 31867 w 197175"/>
                  <a:gd name="connsiteY2" fmla="*/ 131052 h 261704"/>
                  <a:gd name="connsiteX3" fmla="*/ 130255 w 197175"/>
                  <a:gd name="connsiteY3" fmla="*/ 232627 h 261704"/>
                  <a:gd name="connsiteX4" fmla="*/ 197175 w 197175"/>
                  <a:gd name="connsiteY4" fmla="*/ 206337 h 261704"/>
                  <a:gd name="connsiteX5" fmla="*/ 197175 w 197175"/>
                  <a:gd name="connsiteY5" fmla="*/ 243780 h 261704"/>
                  <a:gd name="connsiteX6" fmla="*/ 131052 w 197175"/>
                  <a:gd name="connsiteY6" fmla="*/ 261705 h 261704"/>
                  <a:gd name="connsiteX7" fmla="*/ 0 w 197175"/>
                  <a:gd name="connsiteY7" fmla="*/ 132247 h 261704"/>
                  <a:gd name="connsiteX8" fmla="*/ 133840 w 197175"/>
                  <a:gd name="connsiteY8" fmla="*/ 0 h 261704"/>
                  <a:gd name="connsiteX9" fmla="*/ 197175 w 197175"/>
                  <a:gd name="connsiteY9" fmla="*/ 17128 h 261704"/>
                  <a:gd name="connsiteX10" fmla="*/ 197175 w 197175"/>
                  <a:gd name="connsiteY10" fmla="*/ 53377 h 26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7175" h="261704">
                    <a:moveTo>
                      <a:pt x="197175" y="53377"/>
                    </a:moveTo>
                    <a:cubicBezTo>
                      <a:pt x="179250" y="37443"/>
                      <a:pt x="154952" y="28680"/>
                      <a:pt x="131052" y="28680"/>
                    </a:cubicBezTo>
                    <a:cubicBezTo>
                      <a:pt x="75285" y="28680"/>
                      <a:pt x="31867" y="75285"/>
                      <a:pt x="31867" y="131052"/>
                    </a:cubicBezTo>
                    <a:cubicBezTo>
                      <a:pt x="31867" y="186022"/>
                      <a:pt x="74090" y="232627"/>
                      <a:pt x="130255" y="232627"/>
                    </a:cubicBezTo>
                    <a:cubicBezTo>
                      <a:pt x="154952" y="232627"/>
                      <a:pt x="178453" y="223465"/>
                      <a:pt x="197175" y="206337"/>
                    </a:cubicBezTo>
                    <a:lnTo>
                      <a:pt x="197175" y="243780"/>
                    </a:lnTo>
                    <a:cubicBezTo>
                      <a:pt x="177657" y="254933"/>
                      <a:pt x="152960" y="261705"/>
                      <a:pt x="131052" y="261705"/>
                    </a:cubicBezTo>
                    <a:cubicBezTo>
                      <a:pt x="58953" y="261705"/>
                      <a:pt x="0" y="205142"/>
                      <a:pt x="0" y="132247"/>
                    </a:cubicBezTo>
                    <a:cubicBezTo>
                      <a:pt x="0" y="57758"/>
                      <a:pt x="59352" y="0"/>
                      <a:pt x="133840" y="0"/>
                    </a:cubicBezTo>
                    <a:cubicBezTo>
                      <a:pt x="155748" y="0"/>
                      <a:pt x="178055" y="5178"/>
                      <a:pt x="197175" y="17128"/>
                    </a:cubicBezTo>
                    <a:lnTo>
                      <a:pt x="197175" y="53377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4" name="手繪多邊形: 圖案 53">
                <a:extLst>
                  <a:ext uri="{FF2B5EF4-FFF2-40B4-BE49-F238E27FC236}">
                    <a16:creationId xmlns:a16="http://schemas.microsoft.com/office/drawing/2014/main" id="{75FE31AB-323C-42DA-FF19-0A57AA4134A0}"/>
                  </a:ext>
                </a:extLst>
              </p:cNvPr>
              <p:cNvSpPr/>
              <p:nvPr/>
            </p:nvSpPr>
            <p:spPr>
              <a:xfrm>
                <a:off x="22739674" y="1435619"/>
                <a:ext cx="182436" cy="251348"/>
              </a:xfrm>
              <a:custGeom>
                <a:avLst/>
                <a:gdLst>
                  <a:gd name="connsiteX0" fmla="*/ 150968 w 182436"/>
                  <a:gd name="connsiteY0" fmla="*/ 101575 h 251348"/>
                  <a:gd name="connsiteX1" fmla="*/ 150968 w 182436"/>
                  <a:gd name="connsiteY1" fmla="*/ 0 h 251348"/>
                  <a:gd name="connsiteX2" fmla="*/ 182437 w 182436"/>
                  <a:gd name="connsiteY2" fmla="*/ 0 h 251348"/>
                  <a:gd name="connsiteX3" fmla="*/ 182437 w 182436"/>
                  <a:gd name="connsiteY3" fmla="*/ 251348 h 251348"/>
                  <a:gd name="connsiteX4" fmla="*/ 150968 w 182436"/>
                  <a:gd name="connsiteY4" fmla="*/ 251348 h 251348"/>
                  <a:gd name="connsiteX5" fmla="*/ 150968 w 182436"/>
                  <a:gd name="connsiteY5" fmla="*/ 131051 h 251348"/>
                  <a:gd name="connsiteX6" fmla="*/ 31468 w 182436"/>
                  <a:gd name="connsiteY6" fmla="*/ 131051 h 251348"/>
                  <a:gd name="connsiteX7" fmla="*/ 31468 w 182436"/>
                  <a:gd name="connsiteY7" fmla="*/ 251348 h 251348"/>
                  <a:gd name="connsiteX8" fmla="*/ 0 w 182436"/>
                  <a:gd name="connsiteY8" fmla="*/ 251348 h 251348"/>
                  <a:gd name="connsiteX9" fmla="*/ 0 w 182436"/>
                  <a:gd name="connsiteY9" fmla="*/ 0 h 251348"/>
                  <a:gd name="connsiteX10" fmla="*/ 31468 w 182436"/>
                  <a:gd name="connsiteY10" fmla="*/ 0 h 251348"/>
                  <a:gd name="connsiteX11" fmla="*/ 31468 w 182436"/>
                  <a:gd name="connsiteY11" fmla="*/ 101575 h 251348"/>
                  <a:gd name="connsiteX12" fmla="*/ 150968 w 182436"/>
                  <a:gd name="connsiteY12" fmla="*/ 101575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436" h="251348">
                    <a:moveTo>
                      <a:pt x="150968" y="101575"/>
                    </a:moveTo>
                    <a:lnTo>
                      <a:pt x="150968" y="0"/>
                    </a:lnTo>
                    <a:lnTo>
                      <a:pt x="182437" y="0"/>
                    </a:lnTo>
                    <a:lnTo>
                      <a:pt x="182437" y="251348"/>
                    </a:lnTo>
                    <a:lnTo>
                      <a:pt x="150968" y="251348"/>
                    </a:lnTo>
                    <a:lnTo>
                      <a:pt x="150968" y="131051"/>
                    </a:lnTo>
                    <a:lnTo>
                      <a:pt x="31468" y="131051"/>
                    </a:lnTo>
                    <a:lnTo>
                      <a:pt x="31468" y="251348"/>
                    </a:lnTo>
                    <a:lnTo>
                      <a:pt x="0" y="251348"/>
                    </a:lnTo>
                    <a:lnTo>
                      <a:pt x="0" y="0"/>
                    </a:lnTo>
                    <a:lnTo>
                      <a:pt x="31468" y="0"/>
                    </a:lnTo>
                    <a:lnTo>
                      <a:pt x="31468" y="101575"/>
                    </a:lnTo>
                    <a:lnTo>
                      <a:pt x="150968" y="101575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5" name="手繪多邊形: 圖案 54">
                <a:extLst>
                  <a:ext uri="{FF2B5EF4-FFF2-40B4-BE49-F238E27FC236}">
                    <a16:creationId xmlns:a16="http://schemas.microsoft.com/office/drawing/2014/main" id="{25A51981-B9DF-66AF-1720-91AAE28A230E}"/>
                  </a:ext>
                </a:extLst>
              </p:cNvPr>
              <p:cNvSpPr/>
              <p:nvPr/>
            </p:nvSpPr>
            <p:spPr>
              <a:xfrm>
                <a:off x="22967122" y="1424067"/>
                <a:ext cx="220278" cy="273654"/>
              </a:xfrm>
              <a:custGeom>
                <a:avLst/>
                <a:gdLst>
                  <a:gd name="connsiteX0" fmla="*/ 0 w 220278"/>
                  <a:gd name="connsiteY0" fmla="*/ 0 h 273654"/>
                  <a:gd name="connsiteX1" fmla="*/ 188810 w 220278"/>
                  <a:gd name="connsiteY1" fmla="*/ 197175 h 273654"/>
                  <a:gd name="connsiteX2" fmla="*/ 188810 w 220278"/>
                  <a:gd name="connsiteY2" fmla="*/ 11950 h 273654"/>
                  <a:gd name="connsiteX3" fmla="*/ 220278 w 220278"/>
                  <a:gd name="connsiteY3" fmla="*/ 11950 h 273654"/>
                  <a:gd name="connsiteX4" fmla="*/ 220278 w 220278"/>
                  <a:gd name="connsiteY4" fmla="*/ 273655 h 273654"/>
                  <a:gd name="connsiteX5" fmla="*/ 31468 w 220278"/>
                  <a:gd name="connsiteY5" fmla="*/ 76480 h 273654"/>
                  <a:gd name="connsiteX6" fmla="*/ 31468 w 220278"/>
                  <a:gd name="connsiteY6" fmla="*/ 263696 h 273654"/>
                  <a:gd name="connsiteX7" fmla="*/ 0 w 220278"/>
                  <a:gd name="connsiteY7" fmla="*/ 263696 h 273654"/>
                  <a:gd name="connsiteX8" fmla="*/ 0 w 220278"/>
                  <a:gd name="connsiteY8" fmla="*/ 0 h 273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0278" h="273654">
                    <a:moveTo>
                      <a:pt x="0" y="0"/>
                    </a:moveTo>
                    <a:lnTo>
                      <a:pt x="188810" y="197175"/>
                    </a:lnTo>
                    <a:lnTo>
                      <a:pt x="188810" y="11950"/>
                    </a:lnTo>
                    <a:lnTo>
                      <a:pt x="220278" y="11950"/>
                    </a:lnTo>
                    <a:lnTo>
                      <a:pt x="220278" y="273655"/>
                    </a:lnTo>
                    <a:lnTo>
                      <a:pt x="31468" y="76480"/>
                    </a:lnTo>
                    <a:lnTo>
                      <a:pt x="31468" y="263696"/>
                    </a:lnTo>
                    <a:lnTo>
                      <a:pt x="0" y="2636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6" name="手繪多邊形: 圖案 55">
                <a:extLst>
                  <a:ext uri="{FF2B5EF4-FFF2-40B4-BE49-F238E27FC236}">
                    <a16:creationId xmlns:a16="http://schemas.microsoft.com/office/drawing/2014/main" id="{BD90E9C8-F9A7-B607-5477-2031924CC4E5}"/>
                  </a:ext>
                </a:extLst>
              </p:cNvPr>
              <p:cNvSpPr/>
              <p:nvPr/>
            </p:nvSpPr>
            <p:spPr>
              <a:xfrm>
                <a:off x="23218869" y="1430839"/>
                <a:ext cx="262102" cy="262103"/>
              </a:xfrm>
              <a:custGeom>
                <a:avLst/>
                <a:gdLst>
                  <a:gd name="connsiteX0" fmla="*/ 262103 w 262102"/>
                  <a:gd name="connsiteY0" fmla="*/ 131052 h 262103"/>
                  <a:gd name="connsiteX1" fmla="*/ 131052 w 262102"/>
                  <a:gd name="connsiteY1" fmla="*/ 262103 h 262103"/>
                  <a:gd name="connsiteX2" fmla="*/ 0 w 262102"/>
                  <a:gd name="connsiteY2" fmla="*/ 131052 h 262103"/>
                  <a:gd name="connsiteX3" fmla="*/ 131052 w 262102"/>
                  <a:gd name="connsiteY3" fmla="*/ 0 h 262103"/>
                  <a:gd name="connsiteX4" fmla="*/ 262103 w 262102"/>
                  <a:gd name="connsiteY4" fmla="*/ 131052 h 262103"/>
                  <a:gd name="connsiteX5" fmla="*/ 230635 w 262102"/>
                  <a:gd name="connsiteY5" fmla="*/ 131052 h 262103"/>
                  <a:gd name="connsiteX6" fmla="*/ 130653 w 262102"/>
                  <a:gd name="connsiteY6" fmla="*/ 29477 h 262103"/>
                  <a:gd name="connsiteX7" fmla="*/ 30672 w 262102"/>
                  <a:gd name="connsiteY7" fmla="*/ 131052 h 262103"/>
                  <a:gd name="connsiteX8" fmla="*/ 130653 w 262102"/>
                  <a:gd name="connsiteY8" fmla="*/ 232627 h 262103"/>
                  <a:gd name="connsiteX9" fmla="*/ 230635 w 262102"/>
                  <a:gd name="connsiteY9" fmla="*/ 131052 h 26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2102" h="262103">
                    <a:moveTo>
                      <a:pt x="262103" y="131052"/>
                    </a:moveTo>
                    <a:cubicBezTo>
                      <a:pt x="262103" y="205540"/>
                      <a:pt x="202751" y="262103"/>
                      <a:pt x="131052" y="262103"/>
                    </a:cubicBezTo>
                    <a:cubicBezTo>
                      <a:pt x="58157" y="262103"/>
                      <a:pt x="0" y="206337"/>
                      <a:pt x="0" y="131052"/>
                    </a:cubicBezTo>
                    <a:cubicBezTo>
                      <a:pt x="0" y="58953"/>
                      <a:pt x="59352" y="0"/>
                      <a:pt x="131052" y="0"/>
                    </a:cubicBezTo>
                    <a:cubicBezTo>
                      <a:pt x="201955" y="0"/>
                      <a:pt x="262103" y="58953"/>
                      <a:pt x="262103" y="131052"/>
                    </a:cubicBezTo>
                    <a:close/>
                    <a:moveTo>
                      <a:pt x="230635" y="131052"/>
                    </a:moveTo>
                    <a:cubicBezTo>
                      <a:pt x="230635" y="76082"/>
                      <a:pt x="189208" y="29477"/>
                      <a:pt x="130653" y="29477"/>
                    </a:cubicBezTo>
                    <a:cubicBezTo>
                      <a:pt x="71302" y="29477"/>
                      <a:pt x="30672" y="76082"/>
                      <a:pt x="30672" y="131052"/>
                    </a:cubicBezTo>
                    <a:cubicBezTo>
                      <a:pt x="30672" y="188810"/>
                      <a:pt x="76480" y="232627"/>
                      <a:pt x="130653" y="232627"/>
                    </a:cubicBezTo>
                    <a:cubicBezTo>
                      <a:pt x="184030" y="232627"/>
                      <a:pt x="230635" y="187615"/>
                      <a:pt x="230635" y="1310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7" name="手繪多邊形: 圖案 56">
                <a:extLst>
                  <a:ext uri="{FF2B5EF4-FFF2-40B4-BE49-F238E27FC236}">
                    <a16:creationId xmlns:a16="http://schemas.microsoft.com/office/drawing/2014/main" id="{5E6578E9-0D57-FE68-142F-7F4106C5BA41}"/>
                  </a:ext>
                </a:extLst>
              </p:cNvPr>
              <p:cNvSpPr/>
              <p:nvPr/>
            </p:nvSpPr>
            <p:spPr>
              <a:xfrm>
                <a:off x="23513635" y="1435619"/>
                <a:ext cx="107550" cy="251348"/>
              </a:xfrm>
              <a:custGeom>
                <a:avLst/>
                <a:gdLst>
                  <a:gd name="connsiteX0" fmla="*/ 31468 w 107550"/>
                  <a:gd name="connsiteY0" fmla="*/ 222668 h 251348"/>
                  <a:gd name="connsiteX1" fmla="*/ 107550 w 107550"/>
                  <a:gd name="connsiteY1" fmla="*/ 222668 h 251348"/>
                  <a:gd name="connsiteX2" fmla="*/ 107550 w 107550"/>
                  <a:gd name="connsiteY2" fmla="*/ 251348 h 251348"/>
                  <a:gd name="connsiteX3" fmla="*/ 0 w 107550"/>
                  <a:gd name="connsiteY3" fmla="*/ 251348 h 251348"/>
                  <a:gd name="connsiteX4" fmla="*/ 0 w 107550"/>
                  <a:gd name="connsiteY4" fmla="*/ 0 h 251348"/>
                  <a:gd name="connsiteX5" fmla="*/ 31468 w 107550"/>
                  <a:gd name="connsiteY5" fmla="*/ 0 h 251348"/>
                  <a:gd name="connsiteX6" fmla="*/ 31468 w 107550"/>
                  <a:gd name="connsiteY6" fmla="*/ 222668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550" h="251348">
                    <a:moveTo>
                      <a:pt x="31468" y="222668"/>
                    </a:moveTo>
                    <a:lnTo>
                      <a:pt x="107550" y="222668"/>
                    </a:lnTo>
                    <a:lnTo>
                      <a:pt x="107550" y="251348"/>
                    </a:lnTo>
                    <a:lnTo>
                      <a:pt x="0" y="251348"/>
                    </a:lnTo>
                    <a:lnTo>
                      <a:pt x="0" y="0"/>
                    </a:lnTo>
                    <a:lnTo>
                      <a:pt x="31468" y="0"/>
                    </a:lnTo>
                    <a:lnTo>
                      <a:pt x="31468" y="22266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8" name="手繪多邊形: 圖案 57">
                <a:extLst>
                  <a:ext uri="{FF2B5EF4-FFF2-40B4-BE49-F238E27FC236}">
                    <a16:creationId xmlns:a16="http://schemas.microsoft.com/office/drawing/2014/main" id="{3CE1C6A6-F15D-8355-6247-979FF4CC1242}"/>
                  </a:ext>
                </a:extLst>
              </p:cNvPr>
              <p:cNvSpPr/>
              <p:nvPr/>
            </p:nvSpPr>
            <p:spPr>
              <a:xfrm>
                <a:off x="23629152" y="1430839"/>
                <a:ext cx="262103" cy="262103"/>
              </a:xfrm>
              <a:custGeom>
                <a:avLst/>
                <a:gdLst>
                  <a:gd name="connsiteX0" fmla="*/ 262103 w 262103"/>
                  <a:gd name="connsiteY0" fmla="*/ 131052 h 262103"/>
                  <a:gd name="connsiteX1" fmla="*/ 131052 w 262103"/>
                  <a:gd name="connsiteY1" fmla="*/ 262103 h 262103"/>
                  <a:gd name="connsiteX2" fmla="*/ 0 w 262103"/>
                  <a:gd name="connsiteY2" fmla="*/ 131052 h 262103"/>
                  <a:gd name="connsiteX3" fmla="*/ 131052 w 262103"/>
                  <a:gd name="connsiteY3" fmla="*/ 0 h 262103"/>
                  <a:gd name="connsiteX4" fmla="*/ 262103 w 262103"/>
                  <a:gd name="connsiteY4" fmla="*/ 131052 h 262103"/>
                  <a:gd name="connsiteX5" fmla="*/ 231033 w 262103"/>
                  <a:gd name="connsiteY5" fmla="*/ 131052 h 262103"/>
                  <a:gd name="connsiteX6" fmla="*/ 131052 w 262103"/>
                  <a:gd name="connsiteY6" fmla="*/ 29477 h 262103"/>
                  <a:gd name="connsiteX7" fmla="*/ 31070 w 262103"/>
                  <a:gd name="connsiteY7" fmla="*/ 131052 h 262103"/>
                  <a:gd name="connsiteX8" fmla="*/ 131052 w 262103"/>
                  <a:gd name="connsiteY8" fmla="*/ 232627 h 262103"/>
                  <a:gd name="connsiteX9" fmla="*/ 231033 w 262103"/>
                  <a:gd name="connsiteY9" fmla="*/ 131052 h 26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2103" h="262103">
                    <a:moveTo>
                      <a:pt x="262103" y="131052"/>
                    </a:moveTo>
                    <a:cubicBezTo>
                      <a:pt x="262103" y="205540"/>
                      <a:pt x="202752" y="262103"/>
                      <a:pt x="131052" y="262103"/>
                    </a:cubicBezTo>
                    <a:cubicBezTo>
                      <a:pt x="58157" y="262103"/>
                      <a:pt x="0" y="206337"/>
                      <a:pt x="0" y="131052"/>
                    </a:cubicBezTo>
                    <a:cubicBezTo>
                      <a:pt x="0" y="58953"/>
                      <a:pt x="59352" y="0"/>
                      <a:pt x="131052" y="0"/>
                    </a:cubicBezTo>
                    <a:cubicBezTo>
                      <a:pt x="202353" y="0"/>
                      <a:pt x="262103" y="58953"/>
                      <a:pt x="262103" y="131052"/>
                    </a:cubicBezTo>
                    <a:close/>
                    <a:moveTo>
                      <a:pt x="231033" y="131052"/>
                    </a:moveTo>
                    <a:cubicBezTo>
                      <a:pt x="231033" y="76082"/>
                      <a:pt x="189607" y="29477"/>
                      <a:pt x="131052" y="29477"/>
                    </a:cubicBezTo>
                    <a:cubicBezTo>
                      <a:pt x="71700" y="29477"/>
                      <a:pt x="31070" y="76082"/>
                      <a:pt x="31070" y="131052"/>
                    </a:cubicBezTo>
                    <a:cubicBezTo>
                      <a:pt x="31070" y="188810"/>
                      <a:pt x="76878" y="232627"/>
                      <a:pt x="131052" y="232627"/>
                    </a:cubicBezTo>
                    <a:cubicBezTo>
                      <a:pt x="184428" y="232627"/>
                      <a:pt x="231033" y="187615"/>
                      <a:pt x="231033" y="1310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9" name="手繪多邊形: 圖案 58">
                <a:extLst>
                  <a:ext uri="{FF2B5EF4-FFF2-40B4-BE49-F238E27FC236}">
                    <a16:creationId xmlns:a16="http://schemas.microsoft.com/office/drawing/2014/main" id="{0D866E75-9C79-663D-D2F1-C83FB6F98257}"/>
                  </a:ext>
                </a:extLst>
              </p:cNvPr>
              <p:cNvSpPr/>
              <p:nvPr/>
            </p:nvSpPr>
            <p:spPr>
              <a:xfrm>
                <a:off x="23907985" y="1432034"/>
                <a:ext cx="245771" cy="261306"/>
              </a:xfrm>
              <a:custGeom>
                <a:avLst/>
                <a:gdLst>
                  <a:gd name="connsiteX0" fmla="*/ 245771 w 245771"/>
                  <a:gd name="connsiteY0" fmla="*/ 129060 h 261306"/>
                  <a:gd name="connsiteX1" fmla="*/ 245771 w 245771"/>
                  <a:gd name="connsiteY1" fmla="*/ 139417 h 261306"/>
                  <a:gd name="connsiteX2" fmla="*/ 127068 w 245771"/>
                  <a:gd name="connsiteY2" fmla="*/ 261306 h 261306"/>
                  <a:gd name="connsiteX3" fmla="*/ 0 w 245771"/>
                  <a:gd name="connsiteY3" fmla="*/ 131052 h 261306"/>
                  <a:gd name="connsiteX4" fmla="*/ 130255 w 245771"/>
                  <a:gd name="connsiteY4" fmla="*/ 0 h 261306"/>
                  <a:gd name="connsiteX5" fmla="*/ 232627 w 245771"/>
                  <a:gd name="connsiteY5" fmla="*/ 48198 h 261306"/>
                  <a:gd name="connsiteX6" fmla="*/ 210718 w 245771"/>
                  <a:gd name="connsiteY6" fmla="*/ 69310 h 261306"/>
                  <a:gd name="connsiteX7" fmla="*/ 131848 w 245771"/>
                  <a:gd name="connsiteY7" fmla="*/ 28680 h 261306"/>
                  <a:gd name="connsiteX8" fmla="*/ 31867 w 245771"/>
                  <a:gd name="connsiteY8" fmla="*/ 130255 h 261306"/>
                  <a:gd name="connsiteX9" fmla="*/ 129060 w 245771"/>
                  <a:gd name="connsiteY9" fmla="*/ 232627 h 261306"/>
                  <a:gd name="connsiteX10" fmla="*/ 211117 w 245771"/>
                  <a:gd name="connsiteY10" fmla="*/ 158138 h 261306"/>
                  <a:gd name="connsiteX11" fmla="*/ 145790 w 245771"/>
                  <a:gd name="connsiteY11" fmla="*/ 158138 h 261306"/>
                  <a:gd name="connsiteX12" fmla="*/ 145790 w 245771"/>
                  <a:gd name="connsiteY12" fmla="*/ 129458 h 261306"/>
                  <a:gd name="connsiteX13" fmla="*/ 245771 w 245771"/>
                  <a:gd name="connsiteY13" fmla="*/ 129458 h 26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5771" h="261306">
                    <a:moveTo>
                      <a:pt x="245771" y="129060"/>
                    </a:moveTo>
                    <a:lnTo>
                      <a:pt x="245771" y="139417"/>
                    </a:lnTo>
                    <a:cubicBezTo>
                      <a:pt x="245771" y="207930"/>
                      <a:pt x="197573" y="261306"/>
                      <a:pt x="127068" y="261306"/>
                    </a:cubicBezTo>
                    <a:cubicBezTo>
                      <a:pt x="56563" y="261306"/>
                      <a:pt x="0" y="200361"/>
                      <a:pt x="0" y="131052"/>
                    </a:cubicBezTo>
                    <a:cubicBezTo>
                      <a:pt x="0" y="58953"/>
                      <a:pt x="57758" y="0"/>
                      <a:pt x="130255" y="0"/>
                    </a:cubicBezTo>
                    <a:cubicBezTo>
                      <a:pt x="169292" y="0"/>
                      <a:pt x="208328" y="17925"/>
                      <a:pt x="232627" y="48198"/>
                    </a:cubicBezTo>
                    <a:lnTo>
                      <a:pt x="210718" y="69310"/>
                    </a:lnTo>
                    <a:cubicBezTo>
                      <a:pt x="192793" y="44613"/>
                      <a:pt x="162520" y="28680"/>
                      <a:pt x="131848" y="28680"/>
                    </a:cubicBezTo>
                    <a:cubicBezTo>
                      <a:pt x="76082" y="28680"/>
                      <a:pt x="31867" y="74488"/>
                      <a:pt x="31867" y="130255"/>
                    </a:cubicBezTo>
                    <a:cubicBezTo>
                      <a:pt x="31867" y="182835"/>
                      <a:pt x="74887" y="232627"/>
                      <a:pt x="129060" y="232627"/>
                    </a:cubicBezTo>
                    <a:cubicBezTo>
                      <a:pt x="168097" y="232627"/>
                      <a:pt x="210320" y="198768"/>
                      <a:pt x="211117" y="158138"/>
                    </a:cubicBezTo>
                    <a:lnTo>
                      <a:pt x="145790" y="158138"/>
                    </a:lnTo>
                    <a:lnTo>
                      <a:pt x="145790" y="129458"/>
                    </a:lnTo>
                    <a:lnTo>
                      <a:pt x="245771" y="129458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0" name="手繪多邊形: 圖案 59">
                <a:extLst>
                  <a:ext uri="{FF2B5EF4-FFF2-40B4-BE49-F238E27FC236}">
                    <a16:creationId xmlns:a16="http://schemas.microsoft.com/office/drawing/2014/main" id="{B2E48D86-FAF9-E83E-EA65-535D0C526422}"/>
                  </a:ext>
                </a:extLst>
              </p:cNvPr>
              <p:cNvSpPr/>
              <p:nvPr/>
            </p:nvSpPr>
            <p:spPr>
              <a:xfrm>
                <a:off x="24162520" y="1435619"/>
                <a:ext cx="195183" cy="251348"/>
              </a:xfrm>
              <a:custGeom>
                <a:avLst/>
                <a:gdLst>
                  <a:gd name="connsiteX0" fmla="*/ 0 w 195183"/>
                  <a:gd name="connsiteY0" fmla="*/ 0 h 251348"/>
                  <a:gd name="connsiteX1" fmla="*/ 36248 w 195183"/>
                  <a:gd name="connsiteY1" fmla="*/ 0 h 251348"/>
                  <a:gd name="connsiteX2" fmla="*/ 97193 w 195183"/>
                  <a:gd name="connsiteY2" fmla="*/ 107550 h 251348"/>
                  <a:gd name="connsiteX3" fmla="*/ 158935 w 195183"/>
                  <a:gd name="connsiteY3" fmla="*/ 0 h 251348"/>
                  <a:gd name="connsiteX4" fmla="*/ 195183 w 195183"/>
                  <a:gd name="connsiteY4" fmla="*/ 0 h 251348"/>
                  <a:gd name="connsiteX5" fmla="*/ 113127 w 195183"/>
                  <a:gd name="connsiteY5" fmla="*/ 142205 h 251348"/>
                  <a:gd name="connsiteX6" fmla="*/ 113127 w 195183"/>
                  <a:gd name="connsiteY6" fmla="*/ 251348 h 251348"/>
                  <a:gd name="connsiteX7" fmla="*/ 81658 w 195183"/>
                  <a:gd name="connsiteY7" fmla="*/ 251348 h 251348"/>
                  <a:gd name="connsiteX8" fmla="*/ 81658 w 195183"/>
                  <a:gd name="connsiteY8" fmla="*/ 142205 h 251348"/>
                  <a:gd name="connsiteX9" fmla="*/ 0 w 195183"/>
                  <a:gd name="connsiteY9" fmla="*/ 0 h 25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5183" h="251348">
                    <a:moveTo>
                      <a:pt x="0" y="0"/>
                    </a:moveTo>
                    <a:lnTo>
                      <a:pt x="36248" y="0"/>
                    </a:lnTo>
                    <a:lnTo>
                      <a:pt x="97193" y="107550"/>
                    </a:lnTo>
                    <a:lnTo>
                      <a:pt x="158935" y="0"/>
                    </a:lnTo>
                    <a:lnTo>
                      <a:pt x="195183" y="0"/>
                    </a:lnTo>
                    <a:lnTo>
                      <a:pt x="113127" y="142205"/>
                    </a:lnTo>
                    <a:lnTo>
                      <a:pt x="113127" y="251348"/>
                    </a:lnTo>
                    <a:lnTo>
                      <a:pt x="81658" y="251348"/>
                    </a:lnTo>
                    <a:lnTo>
                      <a:pt x="81658" y="1422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grpSp>
          <p:nvGrpSpPr>
            <p:cNvPr id="61" name="圖形 4">
              <a:extLst>
                <a:ext uri="{FF2B5EF4-FFF2-40B4-BE49-F238E27FC236}">
                  <a16:creationId xmlns:a16="http://schemas.microsoft.com/office/drawing/2014/main" id="{708733A4-FB6E-60EB-680C-540C593C3426}"/>
                </a:ext>
              </a:extLst>
            </p:cNvPr>
            <p:cNvGrpSpPr/>
            <p:nvPr/>
          </p:nvGrpSpPr>
          <p:grpSpPr>
            <a:xfrm>
              <a:off x="20136966" y="156170"/>
              <a:ext cx="993841" cy="1539560"/>
              <a:chOff x="20136966" y="156170"/>
              <a:chExt cx="993841" cy="1539560"/>
            </a:xfrm>
            <a:solidFill>
              <a:srgbClr val="FFFFFF"/>
            </a:solidFill>
          </p:grpSpPr>
          <p:sp>
            <p:nvSpPr>
              <p:cNvPr id="62" name="手繪多邊形: 圖案 61">
                <a:extLst>
                  <a:ext uri="{FF2B5EF4-FFF2-40B4-BE49-F238E27FC236}">
                    <a16:creationId xmlns:a16="http://schemas.microsoft.com/office/drawing/2014/main" id="{9465E633-14DD-8112-AC6A-D042BA79D4AD}"/>
                  </a:ext>
                </a:extLst>
              </p:cNvPr>
              <p:cNvSpPr/>
              <p:nvPr/>
            </p:nvSpPr>
            <p:spPr>
              <a:xfrm>
                <a:off x="20358837" y="820194"/>
                <a:ext cx="550097" cy="875536"/>
              </a:xfrm>
              <a:custGeom>
                <a:avLst/>
                <a:gdLst>
                  <a:gd name="connsiteX0" fmla="*/ 550098 w 550097"/>
                  <a:gd name="connsiteY0" fmla="*/ 875536 h 875536"/>
                  <a:gd name="connsiteX1" fmla="*/ 369653 w 550097"/>
                  <a:gd name="connsiteY1" fmla="*/ 575193 h 875536"/>
                  <a:gd name="connsiteX2" fmla="*/ 363678 w 550097"/>
                  <a:gd name="connsiteY2" fmla="*/ 556471 h 875536"/>
                  <a:gd name="connsiteX3" fmla="*/ 363678 w 550097"/>
                  <a:gd name="connsiteY3" fmla="*/ 549700 h 875536"/>
                  <a:gd name="connsiteX4" fmla="*/ 363678 w 550097"/>
                  <a:gd name="connsiteY4" fmla="*/ 534563 h 875536"/>
                  <a:gd name="connsiteX5" fmla="*/ 363678 w 550097"/>
                  <a:gd name="connsiteY5" fmla="*/ 0 h 875536"/>
                  <a:gd name="connsiteX6" fmla="*/ 295961 w 550097"/>
                  <a:gd name="connsiteY6" fmla="*/ 0 h 875536"/>
                  <a:gd name="connsiteX7" fmla="*/ 295961 w 550097"/>
                  <a:gd name="connsiteY7" fmla="*/ 556870 h 875536"/>
                  <a:gd name="connsiteX8" fmla="*/ 295961 w 550097"/>
                  <a:gd name="connsiteY8" fmla="*/ 573998 h 875536"/>
                  <a:gd name="connsiteX9" fmla="*/ 415461 w 550097"/>
                  <a:gd name="connsiteY9" fmla="*/ 772766 h 875536"/>
                  <a:gd name="connsiteX10" fmla="*/ 134637 w 550097"/>
                  <a:gd name="connsiteY10" fmla="*/ 772766 h 875536"/>
                  <a:gd name="connsiteX11" fmla="*/ 254137 w 550097"/>
                  <a:gd name="connsiteY11" fmla="*/ 573998 h 875536"/>
                  <a:gd name="connsiteX12" fmla="*/ 254137 w 550097"/>
                  <a:gd name="connsiteY12" fmla="*/ 556870 h 875536"/>
                  <a:gd name="connsiteX13" fmla="*/ 254137 w 550097"/>
                  <a:gd name="connsiteY13" fmla="*/ 0 h 875536"/>
                  <a:gd name="connsiteX14" fmla="*/ 186420 w 550097"/>
                  <a:gd name="connsiteY14" fmla="*/ 0 h 875536"/>
                  <a:gd name="connsiteX15" fmla="*/ 186420 w 550097"/>
                  <a:gd name="connsiteY15" fmla="*/ 534165 h 875536"/>
                  <a:gd name="connsiteX16" fmla="*/ 186420 w 550097"/>
                  <a:gd name="connsiteY16" fmla="*/ 549301 h 875536"/>
                  <a:gd name="connsiteX17" fmla="*/ 186420 w 550097"/>
                  <a:gd name="connsiteY17" fmla="*/ 556073 h 875536"/>
                  <a:gd name="connsiteX18" fmla="*/ 180445 w 550097"/>
                  <a:gd name="connsiteY18" fmla="*/ 574795 h 875536"/>
                  <a:gd name="connsiteX19" fmla="*/ 0 w 550097"/>
                  <a:gd name="connsiteY19" fmla="*/ 875138 h 875536"/>
                  <a:gd name="connsiteX20" fmla="*/ 550098 w 550097"/>
                  <a:gd name="connsiteY20" fmla="*/ 875536 h 875536"/>
                  <a:gd name="connsiteX21" fmla="*/ 550098 w 550097"/>
                  <a:gd name="connsiteY21" fmla="*/ 875536 h 875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50097" h="875536">
                    <a:moveTo>
                      <a:pt x="550098" y="875536"/>
                    </a:moveTo>
                    <a:lnTo>
                      <a:pt x="369653" y="575193"/>
                    </a:lnTo>
                    <a:cubicBezTo>
                      <a:pt x="369653" y="575193"/>
                      <a:pt x="363678" y="568421"/>
                      <a:pt x="363678" y="556471"/>
                    </a:cubicBezTo>
                    <a:lnTo>
                      <a:pt x="363678" y="549700"/>
                    </a:lnTo>
                    <a:lnTo>
                      <a:pt x="363678" y="534563"/>
                    </a:lnTo>
                    <a:lnTo>
                      <a:pt x="363678" y="0"/>
                    </a:lnTo>
                    <a:lnTo>
                      <a:pt x="295961" y="0"/>
                    </a:lnTo>
                    <a:lnTo>
                      <a:pt x="295961" y="556870"/>
                    </a:lnTo>
                    <a:lnTo>
                      <a:pt x="295961" y="573998"/>
                    </a:lnTo>
                    <a:cubicBezTo>
                      <a:pt x="301936" y="579973"/>
                      <a:pt x="415461" y="772766"/>
                      <a:pt x="415461" y="772766"/>
                    </a:cubicBezTo>
                    <a:lnTo>
                      <a:pt x="134637" y="772766"/>
                    </a:lnTo>
                    <a:cubicBezTo>
                      <a:pt x="134637" y="772766"/>
                      <a:pt x="248162" y="579575"/>
                      <a:pt x="254137" y="573998"/>
                    </a:cubicBezTo>
                    <a:lnTo>
                      <a:pt x="254137" y="556870"/>
                    </a:lnTo>
                    <a:lnTo>
                      <a:pt x="254137" y="0"/>
                    </a:lnTo>
                    <a:lnTo>
                      <a:pt x="186420" y="0"/>
                    </a:lnTo>
                    <a:lnTo>
                      <a:pt x="186420" y="534165"/>
                    </a:lnTo>
                    <a:lnTo>
                      <a:pt x="186420" y="549301"/>
                    </a:lnTo>
                    <a:lnTo>
                      <a:pt x="186420" y="556073"/>
                    </a:lnTo>
                    <a:cubicBezTo>
                      <a:pt x="186420" y="567226"/>
                      <a:pt x="180445" y="574795"/>
                      <a:pt x="180445" y="574795"/>
                    </a:cubicBezTo>
                    <a:lnTo>
                      <a:pt x="0" y="875138"/>
                    </a:lnTo>
                    <a:lnTo>
                      <a:pt x="550098" y="875536"/>
                    </a:lnTo>
                    <a:lnTo>
                      <a:pt x="550098" y="875536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grpSp>
            <p:nvGrpSpPr>
              <p:cNvPr id="63" name="圖形 4">
                <a:extLst>
                  <a:ext uri="{FF2B5EF4-FFF2-40B4-BE49-F238E27FC236}">
                    <a16:creationId xmlns:a16="http://schemas.microsoft.com/office/drawing/2014/main" id="{67E09336-8A55-73B4-C1F1-EC4EE75A5816}"/>
                  </a:ext>
                </a:extLst>
              </p:cNvPr>
              <p:cNvGrpSpPr/>
              <p:nvPr/>
            </p:nvGrpSpPr>
            <p:grpSpPr>
              <a:xfrm>
                <a:off x="20409671" y="156170"/>
                <a:ext cx="447852" cy="453305"/>
                <a:chOff x="20409671" y="156170"/>
                <a:chExt cx="447852" cy="453305"/>
              </a:xfrm>
              <a:solidFill>
                <a:srgbClr val="FFFFFF"/>
              </a:solidFill>
            </p:grpSpPr>
            <p:sp>
              <p:nvSpPr>
                <p:cNvPr id="1024" name="手繪多邊形: 圖案 1023">
                  <a:extLst>
                    <a:ext uri="{FF2B5EF4-FFF2-40B4-BE49-F238E27FC236}">
                      <a16:creationId xmlns:a16="http://schemas.microsoft.com/office/drawing/2014/main" id="{0FCDD537-6A28-B3A9-6D33-82FE816AC5DD}"/>
                    </a:ext>
                  </a:extLst>
                </p:cNvPr>
                <p:cNvSpPr/>
                <p:nvPr/>
              </p:nvSpPr>
              <p:spPr>
                <a:xfrm>
                  <a:off x="20409671" y="156170"/>
                  <a:ext cx="447852" cy="274852"/>
                </a:xfrm>
                <a:custGeom>
                  <a:avLst/>
                  <a:gdLst>
                    <a:gd name="connsiteX0" fmla="*/ 443498 w 447852"/>
                    <a:gd name="connsiteY0" fmla="*/ 274853 h 274852"/>
                    <a:gd name="connsiteX1" fmla="*/ 356263 w 447852"/>
                    <a:gd name="connsiteY1" fmla="*/ 43023 h 274852"/>
                    <a:gd name="connsiteX2" fmla="*/ 215651 w 447852"/>
                    <a:gd name="connsiteY2" fmla="*/ 3 h 274852"/>
                    <a:gd name="connsiteX3" fmla="*/ 85396 w 447852"/>
                    <a:gd name="connsiteY3" fmla="*/ 42624 h 274852"/>
                    <a:gd name="connsiteX4" fmla="*/ 3339 w 447852"/>
                    <a:gd name="connsiteY4" fmla="*/ 274853 h 274852"/>
                    <a:gd name="connsiteX5" fmla="*/ 443498 w 447852"/>
                    <a:gd name="connsiteY5" fmla="*/ 274853 h 274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7852" h="274852">
                      <a:moveTo>
                        <a:pt x="443498" y="274853"/>
                      </a:moveTo>
                      <a:cubicBezTo>
                        <a:pt x="443498" y="274853"/>
                        <a:pt x="477356" y="134241"/>
                        <a:pt x="356263" y="43023"/>
                      </a:cubicBezTo>
                      <a:cubicBezTo>
                        <a:pt x="356263" y="43023"/>
                        <a:pt x="308064" y="3"/>
                        <a:pt x="215651" y="3"/>
                      </a:cubicBezTo>
                      <a:cubicBezTo>
                        <a:pt x="133594" y="-396"/>
                        <a:pt x="85396" y="42624"/>
                        <a:pt x="85396" y="42624"/>
                      </a:cubicBezTo>
                      <a:cubicBezTo>
                        <a:pt x="-25340" y="119901"/>
                        <a:pt x="3339" y="274853"/>
                        <a:pt x="3339" y="274853"/>
                      </a:cubicBezTo>
                      <a:lnTo>
                        <a:pt x="443498" y="2748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9804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1025" name="手繪多邊形: 圖案 1024">
                  <a:extLst>
                    <a:ext uri="{FF2B5EF4-FFF2-40B4-BE49-F238E27FC236}">
                      <a16:creationId xmlns:a16="http://schemas.microsoft.com/office/drawing/2014/main" id="{E6C8C04A-C5D8-859F-95B1-BA4F697B9D6A}"/>
                    </a:ext>
                  </a:extLst>
                </p:cNvPr>
                <p:cNvSpPr/>
                <p:nvPr/>
              </p:nvSpPr>
              <p:spPr>
                <a:xfrm>
                  <a:off x="20418189" y="444964"/>
                  <a:ext cx="430598" cy="24696"/>
                </a:xfrm>
                <a:custGeom>
                  <a:avLst/>
                  <a:gdLst>
                    <a:gd name="connsiteX0" fmla="*/ 8365 w 430598"/>
                    <a:gd name="connsiteY0" fmla="*/ 24697 h 24696"/>
                    <a:gd name="connsiteX1" fmla="*/ 422233 w 430598"/>
                    <a:gd name="connsiteY1" fmla="*/ 24697 h 24696"/>
                    <a:gd name="connsiteX2" fmla="*/ 430598 w 430598"/>
                    <a:gd name="connsiteY2" fmla="*/ 0 h 24696"/>
                    <a:gd name="connsiteX3" fmla="*/ 0 w 430598"/>
                    <a:gd name="connsiteY3" fmla="*/ 0 h 24696"/>
                    <a:gd name="connsiteX4" fmla="*/ 8365 w 430598"/>
                    <a:gd name="connsiteY4" fmla="*/ 24697 h 24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0598" h="24696">
                      <a:moveTo>
                        <a:pt x="8365" y="24697"/>
                      </a:moveTo>
                      <a:lnTo>
                        <a:pt x="422233" y="24697"/>
                      </a:lnTo>
                      <a:cubicBezTo>
                        <a:pt x="425818" y="17128"/>
                        <a:pt x="428208" y="8763"/>
                        <a:pt x="430598" y="0"/>
                      </a:cubicBezTo>
                      <a:lnTo>
                        <a:pt x="0" y="0"/>
                      </a:lnTo>
                      <a:cubicBezTo>
                        <a:pt x="2390" y="8763"/>
                        <a:pt x="4780" y="16332"/>
                        <a:pt x="8365" y="246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804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1026" name="手繪多邊形: 圖案 1025">
                  <a:extLst>
                    <a:ext uri="{FF2B5EF4-FFF2-40B4-BE49-F238E27FC236}">
                      <a16:creationId xmlns:a16="http://schemas.microsoft.com/office/drawing/2014/main" id="{F64890D4-A40A-8382-07BC-7709B752F507}"/>
                    </a:ext>
                  </a:extLst>
                </p:cNvPr>
                <p:cNvSpPr/>
                <p:nvPr/>
              </p:nvSpPr>
              <p:spPr>
                <a:xfrm>
                  <a:off x="20433325" y="484399"/>
                  <a:ext cx="400324" cy="24696"/>
                </a:xfrm>
                <a:custGeom>
                  <a:avLst/>
                  <a:gdLst>
                    <a:gd name="connsiteX0" fmla="*/ 400325 w 400324"/>
                    <a:gd name="connsiteY0" fmla="*/ 0 h 24696"/>
                    <a:gd name="connsiteX1" fmla="*/ 0 w 400324"/>
                    <a:gd name="connsiteY1" fmla="*/ 0 h 24696"/>
                    <a:gd name="connsiteX2" fmla="*/ 13543 w 400324"/>
                    <a:gd name="connsiteY2" fmla="*/ 24697 h 24696"/>
                    <a:gd name="connsiteX3" fmla="*/ 386781 w 400324"/>
                    <a:gd name="connsiteY3" fmla="*/ 24697 h 24696"/>
                    <a:gd name="connsiteX4" fmla="*/ 400325 w 400324"/>
                    <a:gd name="connsiteY4" fmla="*/ 0 h 24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0324" h="24696">
                      <a:moveTo>
                        <a:pt x="400325" y="0"/>
                      </a:moveTo>
                      <a:lnTo>
                        <a:pt x="0" y="0"/>
                      </a:lnTo>
                      <a:cubicBezTo>
                        <a:pt x="4382" y="8365"/>
                        <a:pt x="8365" y="15933"/>
                        <a:pt x="13543" y="24697"/>
                      </a:cubicBezTo>
                      <a:lnTo>
                        <a:pt x="386781" y="24697"/>
                      </a:lnTo>
                      <a:cubicBezTo>
                        <a:pt x="391960" y="15933"/>
                        <a:pt x="397138" y="8365"/>
                        <a:pt x="40032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804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1028" name="手繪多邊形: 圖案 1027">
                  <a:extLst>
                    <a:ext uri="{FF2B5EF4-FFF2-40B4-BE49-F238E27FC236}">
                      <a16:creationId xmlns:a16="http://schemas.microsoft.com/office/drawing/2014/main" id="{36272D54-6593-BBF9-3684-C86BD1595BA3}"/>
                    </a:ext>
                  </a:extLst>
                </p:cNvPr>
                <p:cNvSpPr/>
                <p:nvPr/>
              </p:nvSpPr>
              <p:spPr>
                <a:xfrm>
                  <a:off x="20456827" y="522241"/>
                  <a:ext cx="353321" cy="19518"/>
                </a:xfrm>
                <a:custGeom>
                  <a:avLst/>
                  <a:gdLst>
                    <a:gd name="connsiteX0" fmla="*/ 17128 w 353321"/>
                    <a:gd name="connsiteY0" fmla="*/ 19518 h 19518"/>
                    <a:gd name="connsiteX1" fmla="*/ 336193 w 353321"/>
                    <a:gd name="connsiteY1" fmla="*/ 19518 h 19518"/>
                    <a:gd name="connsiteX2" fmla="*/ 353321 w 353321"/>
                    <a:gd name="connsiteY2" fmla="*/ 0 h 19518"/>
                    <a:gd name="connsiteX3" fmla="*/ 0 w 353321"/>
                    <a:gd name="connsiteY3" fmla="*/ 0 h 19518"/>
                    <a:gd name="connsiteX4" fmla="*/ 17128 w 353321"/>
                    <a:gd name="connsiteY4" fmla="*/ 19518 h 19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3321" h="19518">
                      <a:moveTo>
                        <a:pt x="17128" y="19518"/>
                      </a:moveTo>
                      <a:lnTo>
                        <a:pt x="336193" y="19518"/>
                      </a:lnTo>
                      <a:cubicBezTo>
                        <a:pt x="342168" y="13543"/>
                        <a:pt x="348143" y="6772"/>
                        <a:pt x="353321" y="0"/>
                      </a:cubicBezTo>
                      <a:lnTo>
                        <a:pt x="0" y="0"/>
                      </a:lnTo>
                      <a:cubicBezTo>
                        <a:pt x="5975" y="6772"/>
                        <a:pt x="11153" y="13543"/>
                        <a:pt x="17128" y="195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804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1031" name="手繪多邊形: 圖案 1030">
                  <a:extLst>
                    <a:ext uri="{FF2B5EF4-FFF2-40B4-BE49-F238E27FC236}">
                      <a16:creationId xmlns:a16="http://schemas.microsoft.com/office/drawing/2014/main" id="{7C75A666-1AC0-24A3-A43E-943300D01604}"/>
                    </a:ext>
                  </a:extLst>
                </p:cNvPr>
                <p:cNvSpPr/>
                <p:nvPr/>
              </p:nvSpPr>
              <p:spPr>
                <a:xfrm>
                  <a:off x="20489092" y="556896"/>
                  <a:ext cx="287994" cy="14340"/>
                </a:xfrm>
                <a:custGeom>
                  <a:avLst/>
                  <a:gdLst>
                    <a:gd name="connsiteX0" fmla="*/ 19518 w 287994"/>
                    <a:gd name="connsiteY0" fmla="*/ 14340 h 14340"/>
                    <a:gd name="connsiteX1" fmla="*/ 269273 w 287994"/>
                    <a:gd name="connsiteY1" fmla="*/ 14340 h 14340"/>
                    <a:gd name="connsiteX2" fmla="*/ 287995 w 287994"/>
                    <a:gd name="connsiteY2" fmla="*/ 0 h 14340"/>
                    <a:gd name="connsiteX3" fmla="*/ 0 w 287994"/>
                    <a:gd name="connsiteY3" fmla="*/ 0 h 14340"/>
                    <a:gd name="connsiteX4" fmla="*/ 19518 w 287994"/>
                    <a:gd name="connsiteY4" fmla="*/ 14340 h 14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7994" h="14340">
                      <a:moveTo>
                        <a:pt x="19518" y="14340"/>
                      </a:moveTo>
                      <a:lnTo>
                        <a:pt x="269273" y="14340"/>
                      </a:lnTo>
                      <a:cubicBezTo>
                        <a:pt x="276045" y="9958"/>
                        <a:pt x="282020" y="5178"/>
                        <a:pt x="287995" y="0"/>
                      </a:cubicBezTo>
                      <a:lnTo>
                        <a:pt x="0" y="0"/>
                      </a:lnTo>
                      <a:cubicBezTo>
                        <a:pt x="6772" y="5178"/>
                        <a:pt x="12747" y="9560"/>
                        <a:pt x="19518" y="1434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804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1032" name="手繪多邊形: 圖案 1031">
                  <a:extLst>
                    <a:ext uri="{FF2B5EF4-FFF2-40B4-BE49-F238E27FC236}">
                      <a16:creationId xmlns:a16="http://schemas.microsoft.com/office/drawing/2014/main" id="{A84F51A4-96BD-5814-1601-01546CBD0250}"/>
                    </a:ext>
                  </a:extLst>
                </p:cNvPr>
                <p:cNvSpPr/>
                <p:nvPr/>
              </p:nvSpPr>
              <p:spPr>
                <a:xfrm>
                  <a:off x="20543265" y="589958"/>
                  <a:ext cx="180843" cy="19518"/>
                </a:xfrm>
                <a:custGeom>
                  <a:avLst/>
                  <a:gdLst>
                    <a:gd name="connsiteX0" fmla="*/ 0 w 180843"/>
                    <a:gd name="connsiteY0" fmla="*/ 0 h 19518"/>
                    <a:gd name="connsiteX1" fmla="*/ 90422 w 180843"/>
                    <a:gd name="connsiteY1" fmla="*/ 19518 h 19518"/>
                    <a:gd name="connsiteX2" fmla="*/ 180843 w 180843"/>
                    <a:gd name="connsiteY2" fmla="*/ 0 h 19518"/>
                    <a:gd name="connsiteX3" fmla="*/ 0 w 180843"/>
                    <a:gd name="connsiteY3" fmla="*/ 0 h 19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0843" h="19518">
                      <a:moveTo>
                        <a:pt x="0" y="0"/>
                      </a:moveTo>
                      <a:cubicBezTo>
                        <a:pt x="27883" y="12747"/>
                        <a:pt x="58555" y="19518"/>
                        <a:pt x="90422" y="19518"/>
                      </a:cubicBezTo>
                      <a:cubicBezTo>
                        <a:pt x="122687" y="19518"/>
                        <a:pt x="152960" y="12747"/>
                        <a:pt x="180843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9804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1033" name="手繪多邊形: 圖案 1032">
                <a:extLst>
                  <a:ext uri="{FF2B5EF4-FFF2-40B4-BE49-F238E27FC236}">
                    <a16:creationId xmlns:a16="http://schemas.microsoft.com/office/drawing/2014/main" id="{18B53160-CB75-5956-5739-1047DAC9B9A4}"/>
                  </a:ext>
                </a:extLst>
              </p:cNvPr>
              <p:cNvSpPr/>
              <p:nvPr/>
            </p:nvSpPr>
            <p:spPr>
              <a:xfrm>
                <a:off x="20136966" y="620629"/>
                <a:ext cx="993841" cy="171283"/>
              </a:xfrm>
              <a:custGeom>
                <a:avLst/>
                <a:gdLst>
                  <a:gd name="connsiteX0" fmla="*/ 926124 w 993841"/>
                  <a:gd name="connsiteY0" fmla="*/ 0 h 171283"/>
                  <a:gd name="connsiteX1" fmla="*/ 587541 w 993841"/>
                  <a:gd name="connsiteY1" fmla="*/ 0 h 171283"/>
                  <a:gd name="connsiteX2" fmla="*/ 530978 w 993841"/>
                  <a:gd name="connsiteY2" fmla="*/ 17128 h 171283"/>
                  <a:gd name="connsiteX3" fmla="*/ 497120 w 993841"/>
                  <a:gd name="connsiteY3" fmla="*/ 62937 h 171283"/>
                  <a:gd name="connsiteX4" fmla="*/ 497120 w 993841"/>
                  <a:gd name="connsiteY4" fmla="*/ 62937 h 171283"/>
                  <a:gd name="connsiteX5" fmla="*/ 463261 w 993841"/>
                  <a:gd name="connsiteY5" fmla="*/ 17128 h 171283"/>
                  <a:gd name="connsiteX6" fmla="*/ 406698 w 993841"/>
                  <a:gd name="connsiteY6" fmla="*/ 0 h 171283"/>
                  <a:gd name="connsiteX7" fmla="*/ 67717 w 993841"/>
                  <a:gd name="connsiteY7" fmla="*/ 0 h 171283"/>
                  <a:gd name="connsiteX8" fmla="*/ 0 w 993841"/>
                  <a:gd name="connsiteY8" fmla="*/ 108347 h 171283"/>
                  <a:gd name="connsiteX9" fmla="*/ 310700 w 993841"/>
                  <a:gd name="connsiteY9" fmla="*/ 108347 h 171283"/>
                  <a:gd name="connsiteX10" fmla="*/ 325040 w 993841"/>
                  <a:gd name="connsiteY10" fmla="*/ 109143 h 171283"/>
                  <a:gd name="connsiteX11" fmla="*/ 367263 w 993841"/>
                  <a:gd name="connsiteY11" fmla="*/ 127865 h 171283"/>
                  <a:gd name="connsiteX12" fmla="*/ 401918 w 993841"/>
                  <a:gd name="connsiteY12" fmla="*/ 158537 h 171283"/>
                  <a:gd name="connsiteX13" fmla="*/ 412275 w 993841"/>
                  <a:gd name="connsiteY13" fmla="*/ 171283 h 171283"/>
                  <a:gd name="connsiteX14" fmla="*/ 488356 w 993841"/>
                  <a:gd name="connsiteY14" fmla="*/ 171283 h 171283"/>
                  <a:gd name="connsiteX15" fmla="*/ 496721 w 993841"/>
                  <a:gd name="connsiteY15" fmla="*/ 171283 h 171283"/>
                  <a:gd name="connsiteX16" fmla="*/ 496721 w 993841"/>
                  <a:gd name="connsiteY16" fmla="*/ 171283 h 171283"/>
                  <a:gd name="connsiteX17" fmla="*/ 523011 w 993841"/>
                  <a:gd name="connsiteY17" fmla="*/ 171283 h 171283"/>
                  <a:gd name="connsiteX18" fmla="*/ 581566 w 993841"/>
                  <a:gd name="connsiteY18" fmla="*/ 171283 h 171283"/>
                  <a:gd name="connsiteX19" fmla="*/ 591923 w 993841"/>
                  <a:gd name="connsiteY19" fmla="*/ 158537 h 171283"/>
                  <a:gd name="connsiteX20" fmla="*/ 626578 w 993841"/>
                  <a:gd name="connsiteY20" fmla="*/ 127865 h 171283"/>
                  <a:gd name="connsiteX21" fmla="*/ 668801 w 993841"/>
                  <a:gd name="connsiteY21" fmla="*/ 109143 h 171283"/>
                  <a:gd name="connsiteX22" fmla="*/ 683141 w 993841"/>
                  <a:gd name="connsiteY22" fmla="*/ 108347 h 171283"/>
                  <a:gd name="connsiteX23" fmla="*/ 993841 w 993841"/>
                  <a:gd name="connsiteY23" fmla="*/ 108347 h 171283"/>
                  <a:gd name="connsiteX24" fmla="*/ 926124 w 993841"/>
                  <a:gd name="connsiteY24" fmla="*/ 0 h 17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93841" h="171283">
                    <a:moveTo>
                      <a:pt x="926124" y="0"/>
                    </a:moveTo>
                    <a:lnTo>
                      <a:pt x="587541" y="0"/>
                    </a:lnTo>
                    <a:cubicBezTo>
                      <a:pt x="587541" y="0"/>
                      <a:pt x="556073" y="0"/>
                      <a:pt x="530978" y="17128"/>
                    </a:cubicBezTo>
                    <a:cubicBezTo>
                      <a:pt x="511460" y="30672"/>
                      <a:pt x="497916" y="61343"/>
                      <a:pt x="497120" y="62937"/>
                    </a:cubicBezTo>
                    <a:lnTo>
                      <a:pt x="497120" y="62937"/>
                    </a:lnTo>
                    <a:cubicBezTo>
                      <a:pt x="496323" y="61343"/>
                      <a:pt x="482780" y="30672"/>
                      <a:pt x="463261" y="17128"/>
                    </a:cubicBezTo>
                    <a:cubicBezTo>
                      <a:pt x="437768" y="0"/>
                      <a:pt x="406698" y="0"/>
                      <a:pt x="406698" y="0"/>
                    </a:cubicBezTo>
                    <a:lnTo>
                      <a:pt x="67717" y="0"/>
                    </a:lnTo>
                    <a:lnTo>
                      <a:pt x="0" y="108347"/>
                    </a:lnTo>
                    <a:lnTo>
                      <a:pt x="310700" y="108347"/>
                    </a:lnTo>
                    <a:cubicBezTo>
                      <a:pt x="310700" y="108347"/>
                      <a:pt x="319861" y="108347"/>
                      <a:pt x="325040" y="109143"/>
                    </a:cubicBezTo>
                    <a:cubicBezTo>
                      <a:pt x="334201" y="110737"/>
                      <a:pt x="350533" y="115915"/>
                      <a:pt x="367263" y="127865"/>
                    </a:cubicBezTo>
                    <a:cubicBezTo>
                      <a:pt x="389968" y="144993"/>
                      <a:pt x="396740" y="153358"/>
                      <a:pt x="401918" y="158537"/>
                    </a:cubicBezTo>
                    <a:cubicBezTo>
                      <a:pt x="404308" y="160927"/>
                      <a:pt x="412275" y="171283"/>
                      <a:pt x="412275" y="171283"/>
                    </a:cubicBezTo>
                    <a:lnTo>
                      <a:pt x="488356" y="171283"/>
                    </a:lnTo>
                    <a:lnTo>
                      <a:pt x="496721" y="171283"/>
                    </a:lnTo>
                    <a:lnTo>
                      <a:pt x="496721" y="171283"/>
                    </a:lnTo>
                    <a:lnTo>
                      <a:pt x="523011" y="171283"/>
                    </a:lnTo>
                    <a:lnTo>
                      <a:pt x="581566" y="171283"/>
                    </a:lnTo>
                    <a:cubicBezTo>
                      <a:pt x="581566" y="171283"/>
                      <a:pt x="589135" y="160927"/>
                      <a:pt x="591923" y="158537"/>
                    </a:cubicBezTo>
                    <a:cubicBezTo>
                      <a:pt x="597898" y="152562"/>
                      <a:pt x="603873" y="144197"/>
                      <a:pt x="626578" y="127865"/>
                    </a:cubicBezTo>
                    <a:cubicBezTo>
                      <a:pt x="643706" y="115915"/>
                      <a:pt x="659640" y="110737"/>
                      <a:pt x="668801" y="109143"/>
                    </a:cubicBezTo>
                    <a:cubicBezTo>
                      <a:pt x="674776" y="108347"/>
                      <a:pt x="683141" y="108347"/>
                      <a:pt x="683141" y="108347"/>
                    </a:cubicBezTo>
                    <a:lnTo>
                      <a:pt x="993841" y="108347"/>
                    </a:lnTo>
                    <a:lnTo>
                      <a:pt x="9261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804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grpSp>
            <p:nvGrpSpPr>
              <p:cNvPr id="1034" name="圖形 4">
                <a:extLst>
                  <a:ext uri="{FF2B5EF4-FFF2-40B4-BE49-F238E27FC236}">
                    <a16:creationId xmlns:a16="http://schemas.microsoft.com/office/drawing/2014/main" id="{BA9B2336-F717-B0F8-2A40-DE8690C63CB6}"/>
                  </a:ext>
                </a:extLst>
              </p:cNvPr>
              <p:cNvGrpSpPr/>
              <p:nvPr/>
            </p:nvGrpSpPr>
            <p:grpSpPr>
              <a:xfrm>
                <a:off x="20170824" y="762037"/>
                <a:ext cx="926124" cy="818574"/>
                <a:chOff x="20170824" y="762037"/>
                <a:chExt cx="926124" cy="818574"/>
              </a:xfrm>
              <a:solidFill>
                <a:srgbClr val="FFFFFF"/>
              </a:solidFill>
            </p:grpSpPr>
            <p:grpSp>
              <p:nvGrpSpPr>
                <p:cNvPr id="1035" name="圖形 4">
                  <a:extLst>
                    <a:ext uri="{FF2B5EF4-FFF2-40B4-BE49-F238E27FC236}">
                      <a16:creationId xmlns:a16="http://schemas.microsoft.com/office/drawing/2014/main" id="{167CA0F6-2053-CA68-4624-5BC80E0B0B8D}"/>
                    </a:ext>
                  </a:extLst>
                </p:cNvPr>
                <p:cNvGrpSpPr/>
                <p:nvPr/>
              </p:nvGrpSpPr>
              <p:grpSpPr>
                <a:xfrm>
                  <a:off x="20170824" y="762037"/>
                  <a:ext cx="303928" cy="818574"/>
                  <a:chOff x="20170824" y="762037"/>
                  <a:chExt cx="303928" cy="818574"/>
                </a:xfrm>
                <a:solidFill>
                  <a:srgbClr val="FFFFFF"/>
                </a:solidFill>
              </p:grpSpPr>
              <p:sp>
                <p:nvSpPr>
                  <p:cNvPr id="1036" name="手繪多邊形: 圖案 1035">
                    <a:extLst>
                      <a:ext uri="{FF2B5EF4-FFF2-40B4-BE49-F238E27FC236}">
                        <a16:creationId xmlns:a16="http://schemas.microsoft.com/office/drawing/2014/main" id="{F05B4EB3-E3E1-7B0A-2FCD-DD5E28436576}"/>
                      </a:ext>
                    </a:extLst>
                  </p:cNvPr>
                  <p:cNvSpPr/>
                  <p:nvPr/>
                </p:nvSpPr>
                <p:spPr>
                  <a:xfrm>
                    <a:off x="20170824" y="762037"/>
                    <a:ext cx="237008" cy="818574"/>
                  </a:xfrm>
                  <a:custGeom>
                    <a:avLst/>
                    <a:gdLst>
                      <a:gd name="connsiteX0" fmla="*/ 0 w 237008"/>
                      <a:gd name="connsiteY0" fmla="*/ 0 h 818574"/>
                      <a:gd name="connsiteX1" fmla="*/ 0 w 237008"/>
                      <a:gd name="connsiteY1" fmla="*/ 507875 h 818574"/>
                      <a:gd name="connsiteX2" fmla="*/ 0 w 237008"/>
                      <a:gd name="connsiteY2" fmla="*/ 514646 h 818574"/>
                      <a:gd name="connsiteX3" fmla="*/ 797 w 237008"/>
                      <a:gd name="connsiteY3" fmla="*/ 529783 h 818574"/>
                      <a:gd name="connsiteX4" fmla="*/ 54970 w 237008"/>
                      <a:gd name="connsiteY4" fmla="*/ 677166 h 818574"/>
                      <a:gd name="connsiteX5" fmla="*/ 194785 w 237008"/>
                      <a:gd name="connsiteY5" fmla="*/ 818575 h 818574"/>
                      <a:gd name="connsiteX6" fmla="*/ 237008 w 237008"/>
                      <a:gd name="connsiteY6" fmla="*/ 750858 h 818574"/>
                      <a:gd name="connsiteX7" fmla="*/ 133043 w 237008"/>
                      <a:gd name="connsiteY7" fmla="*/ 649283 h 818574"/>
                      <a:gd name="connsiteX8" fmla="*/ 108347 w 237008"/>
                      <a:gd name="connsiteY8" fmla="*/ 608653 h 818574"/>
                      <a:gd name="connsiteX9" fmla="*/ 94007 w 237008"/>
                      <a:gd name="connsiteY9" fmla="*/ 575591 h 818574"/>
                      <a:gd name="connsiteX10" fmla="*/ 88032 w 237008"/>
                      <a:gd name="connsiteY10" fmla="*/ 554480 h 818574"/>
                      <a:gd name="connsiteX11" fmla="*/ 83650 w 237008"/>
                      <a:gd name="connsiteY11" fmla="*/ 528986 h 818574"/>
                      <a:gd name="connsiteX12" fmla="*/ 82853 w 237008"/>
                      <a:gd name="connsiteY12" fmla="*/ 513053 h 818574"/>
                      <a:gd name="connsiteX13" fmla="*/ 82853 w 237008"/>
                      <a:gd name="connsiteY13" fmla="*/ 510663 h 818574"/>
                      <a:gd name="connsiteX14" fmla="*/ 82853 w 237008"/>
                      <a:gd name="connsiteY14" fmla="*/ 0 h 818574"/>
                      <a:gd name="connsiteX15" fmla="*/ 0 w 237008"/>
                      <a:gd name="connsiteY15" fmla="*/ 0 h 818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237008" h="818574">
                        <a:moveTo>
                          <a:pt x="0" y="0"/>
                        </a:moveTo>
                        <a:lnTo>
                          <a:pt x="0" y="507875"/>
                        </a:lnTo>
                        <a:cubicBezTo>
                          <a:pt x="0" y="507875"/>
                          <a:pt x="0" y="513053"/>
                          <a:pt x="0" y="514646"/>
                        </a:cubicBezTo>
                        <a:cubicBezTo>
                          <a:pt x="0" y="520621"/>
                          <a:pt x="0" y="525800"/>
                          <a:pt x="797" y="529783"/>
                        </a:cubicBezTo>
                        <a:cubicBezTo>
                          <a:pt x="6772" y="583956"/>
                          <a:pt x="23502" y="624586"/>
                          <a:pt x="54970" y="677166"/>
                        </a:cubicBezTo>
                        <a:cubicBezTo>
                          <a:pt x="104762" y="760020"/>
                          <a:pt x="194785" y="818575"/>
                          <a:pt x="194785" y="818575"/>
                        </a:cubicBezTo>
                        <a:lnTo>
                          <a:pt x="237008" y="750858"/>
                        </a:lnTo>
                        <a:cubicBezTo>
                          <a:pt x="237008" y="750858"/>
                          <a:pt x="179250" y="720186"/>
                          <a:pt x="133043" y="649283"/>
                        </a:cubicBezTo>
                        <a:cubicBezTo>
                          <a:pt x="123882" y="634943"/>
                          <a:pt x="114322" y="622196"/>
                          <a:pt x="108347" y="608653"/>
                        </a:cubicBezTo>
                        <a:cubicBezTo>
                          <a:pt x="102372" y="595906"/>
                          <a:pt x="97990" y="585948"/>
                          <a:pt x="94007" y="575591"/>
                        </a:cubicBezTo>
                        <a:cubicBezTo>
                          <a:pt x="91617" y="568023"/>
                          <a:pt x="88828" y="560455"/>
                          <a:pt x="88032" y="554480"/>
                        </a:cubicBezTo>
                        <a:cubicBezTo>
                          <a:pt x="85642" y="544920"/>
                          <a:pt x="84845" y="537351"/>
                          <a:pt x="83650" y="528986"/>
                        </a:cubicBezTo>
                        <a:cubicBezTo>
                          <a:pt x="83650" y="525401"/>
                          <a:pt x="82853" y="513053"/>
                          <a:pt x="82853" y="513053"/>
                        </a:cubicBezTo>
                        <a:lnTo>
                          <a:pt x="82853" y="510663"/>
                        </a:lnTo>
                        <a:lnTo>
                          <a:pt x="8285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39804" cap="flat">
                    <a:noFill/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zh-CN" altLang="en-US"/>
                  </a:p>
                </p:txBody>
              </p:sp>
              <p:sp>
                <p:nvSpPr>
                  <p:cNvPr id="1037" name="手繪多邊形: 圖案 1036">
                    <a:extLst>
                      <a:ext uri="{FF2B5EF4-FFF2-40B4-BE49-F238E27FC236}">
                        <a16:creationId xmlns:a16="http://schemas.microsoft.com/office/drawing/2014/main" id="{0D288B33-A036-4E8C-1D40-9723B623B53D}"/>
                      </a:ext>
                    </a:extLst>
                  </p:cNvPr>
                  <p:cNvSpPr/>
                  <p:nvPr/>
                </p:nvSpPr>
                <p:spPr>
                  <a:xfrm>
                    <a:off x="20300282" y="762037"/>
                    <a:ext cx="174469" cy="708634"/>
                  </a:xfrm>
                  <a:custGeom>
                    <a:avLst/>
                    <a:gdLst>
                      <a:gd name="connsiteX0" fmla="*/ 0 w 174469"/>
                      <a:gd name="connsiteY0" fmla="*/ 0 h 708634"/>
                      <a:gd name="connsiteX1" fmla="*/ 0 w 174469"/>
                      <a:gd name="connsiteY1" fmla="*/ 513053 h 708634"/>
                      <a:gd name="connsiteX2" fmla="*/ 0 w 174469"/>
                      <a:gd name="connsiteY2" fmla="*/ 517435 h 708634"/>
                      <a:gd name="connsiteX3" fmla="*/ 797 w 174469"/>
                      <a:gd name="connsiteY3" fmla="*/ 526596 h 708634"/>
                      <a:gd name="connsiteX4" fmla="*/ 1593 w 174469"/>
                      <a:gd name="connsiteY4" fmla="*/ 531775 h 708634"/>
                      <a:gd name="connsiteX5" fmla="*/ 8365 w 174469"/>
                      <a:gd name="connsiteY5" fmla="*/ 557268 h 708634"/>
                      <a:gd name="connsiteX6" fmla="*/ 39037 w 174469"/>
                      <a:gd name="connsiteY6" fmla="*/ 619010 h 708634"/>
                      <a:gd name="connsiteX7" fmla="*/ 132247 w 174469"/>
                      <a:gd name="connsiteY7" fmla="*/ 708634 h 708634"/>
                      <a:gd name="connsiteX8" fmla="*/ 174470 w 174469"/>
                      <a:gd name="connsiteY8" fmla="*/ 642511 h 708634"/>
                      <a:gd name="connsiteX9" fmla="*/ 143002 w 174469"/>
                      <a:gd name="connsiteY9" fmla="*/ 617815 h 708634"/>
                      <a:gd name="connsiteX10" fmla="*/ 106753 w 174469"/>
                      <a:gd name="connsiteY10" fmla="*/ 575591 h 708634"/>
                      <a:gd name="connsiteX11" fmla="*/ 84845 w 174469"/>
                      <a:gd name="connsiteY11" fmla="*/ 527393 h 708634"/>
                      <a:gd name="connsiteX12" fmla="*/ 80463 w 174469"/>
                      <a:gd name="connsiteY12" fmla="*/ 501900 h 708634"/>
                      <a:gd name="connsiteX13" fmla="*/ 80463 w 174469"/>
                      <a:gd name="connsiteY13" fmla="*/ 494331 h 708634"/>
                      <a:gd name="connsiteX14" fmla="*/ 80463 w 174469"/>
                      <a:gd name="connsiteY14" fmla="*/ 0 h 708634"/>
                      <a:gd name="connsiteX15" fmla="*/ 0 w 174469"/>
                      <a:gd name="connsiteY15" fmla="*/ 0 h 708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74469" h="708634">
                        <a:moveTo>
                          <a:pt x="0" y="0"/>
                        </a:moveTo>
                        <a:lnTo>
                          <a:pt x="0" y="513053"/>
                        </a:lnTo>
                        <a:cubicBezTo>
                          <a:pt x="0" y="513053"/>
                          <a:pt x="0" y="514646"/>
                          <a:pt x="0" y="517435"/>
                        </a:cubicBezTo>
                        <a:cubicBezTo>
                          <a:pt x="0" y="519825"/>
                          <a:pt x="797" y="523410"/>
                          <a:pt x="797" y="526596"/>
                        </a:cubicBezTo>
                        <a:cubicBezTo>
                          <a:pt x="797" y="528190"/>
                          <a:pt x="1593" y="530978"/>
                          <a:pt x="1593" y="531775"/>
                        </a:cubicBezTo>
                        <a:cubicBezTo>
                          <a:pt x="3187" y="539343"/>
                          <a:pt x="5178" y="546911"/>
                          <a:pt x="8365" y="557268"/>
                        </a:cubicBezTo>
                        <a:cubicBezTo>
                          <a:pt x="14340" y="574396"/>
                          <a:pt x="24298" y="595508"/>
                          <a:pt x="39037" y="619010"/>
                        </a:cubicBezTo>
                        <a:cubicBezTo>
                          <a:pt x="77277" y="680751"/>
                          <a:pt x="132247" y="708634"/>
                          <a:pt x="132247" y="708634"/>
                        </a:cubicBezTo>
                        <a:lnTo>
                          <a:pt x="174470" y="642511"/>
                        </a:lnTo>
                        <a:cubicBezTo>
                          <a:pt x="174470" y="642511"/>
                          <a:pt x="160130" y="634943"/>
                          <a:pt x="143002" y="617815"/>
                        </a:cubicBezTo>
                        <a:cubicBezTo>
                          <a:pt x="131848" y="606661"/>
                          <a:pt x="118305" y="592321"/>
                          <a:pt x="106753" y="575591"/>
                        </a:cubicBezTo>
                        <a:cubicBezTo>
                          <a:pt x="95600" y="557666"/>
                          <a:pt x="88828" y="540936"/>
                          <a:pt x="84845" y="527393"/>
                        </a:cubicBezTo>
                        <a:cubicBezTo>
                          <a:pt x="81260" y="516240"/>
                          <a:pt x="80463" y="507078"/>
                          <a:pt x="80463" y="501900"/>
                        </a:cubicBezTo>
                        <a:cubicBezTo>
                          <a:pt x="80463" y="496721"/>
                          <a:pt x="80463" y="494331"/>
                          <a:pt x="80463" y="494331"/>
                        </a:cubicBezTo>
                        <a:lnTo>
                          <a:pt x="8046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39804" cap="flat">
                    <a:noFill/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zh-CN" altLang="en-US"/>
                  </a:p>
                </p:txBody>
              </p:sp>
            </p:grpSp>
            <p:grpSp>
              <p:nvGrpSpPr>
                <p:cNvPr id="1038" name="圖形 4">
                  <a:extLst>
                    <a:ext uri="{FF2B5EF4-FFF2-40B4-BE49-F238E27FC236}">
                      <a16:creationId xmlns:a16="http://schemas.microsoft.com/office/drawing/2014/main" id="{F5323E31-818B-CDB1-EB30-BFAD6239086C}"/>
                    </a:ext>
                  </a:extLst>
                </p:cNvPr>
                <p:cNvGrpSpPr/>
                <p:nvPr/>
              </p:nvGrpSpPr>
              <p:grpSpPr>
                <a:xfrm>
                  <a:off x="20793020" y="762037"/>
                  <a:ext cx="303928" cy="818574"/>
                  <a:chOff x="20793020" y="762037"/>
                  <a:chExt cx="303928" cy="818574"/>
                </a:xfrm>
                <a:solidFill>
                  <a:srgbClr val="FFFFFF"/>
                </a:solidFill>
              </p:grpSpPr>
              <p:sp>
                <p:nvSpPr>
                  <p:cNvPr id="1039" name="手繪多邊形: 圖案 1038">
                    <a:extLst>
                      <a:ext uri="{FF2B5EF4-FFF2-40B4-BE49-F238E27FC236}">
                        <a16:creationId xmlns:a16="http://schemas.microsoft.com/office/drawing/2014/main" id="{A3347E90-6E76-038A-015E-B1433D919E46}"/>
                      </a:ext>
                    </a:extLst>
                  </p:cNvPr>
                  <p:cNvSpPr/>
                  <p:nvPr/>
                </p:nvSpPr>
                <p:spPr>
                  <a:xfrm>
                    <a:off x="20859940" y="762037"/>
                    <a:ext cx="237008" cy="818574"/>
                  </a:xfrm>
                  <a:custGeom>
                    <a:avLst/>
                    <a:gdLst>
                      <a:gd name="connsiteX0" fmla="*/ 237008 w 237008"/>
                      <a:gd name="connsiteY0" fmla="*/ 0 h 818574"/>
                      <a:gd name="connsiteX1" fmla="*/ 237008 w 237008"/>
                      <a:gd name="connsiteY1" fmla="*/ 507875 h 818574"/>
                      <a:gd name="connsiteX2" fmla="*/ 237008 w 237008"/>
                      <a:gd name="connsiteY2" fmla="*/ 514646 h 818574"/>
                      <a:gd name="connsiteX3" fmla="*/ 236212 w 237008"/>
                      <a:gd name="connsiteY3" fmla="*/ 529783 h 818574"/>
                      <a:gd name="connsiteX4" fmla="*/ 182038 w 237008"/>
                      <a:gd name="connsiteY4" fmla="*/ 677166 h 818574"/>
                      <a:gd name="connsiteX5" fmla="*/ 42223 w 237008"/>
                      <a:gd name="connsiteY5" fmla="*/ 818575 h 818574"/>
                      <a:gd name="connsiteX6" fmla="*/ 0 w 237008"/>
                      <a:gd name="connsiteY6" fmla="*/ 750858 h 818574"/>
                      <a:gd name="connsiteX7" fmla="*/ 103965 w 237008"/>
                      <a:gd name="connsiteY7" fmla="*/ 649283 h 818574"/>
                      <a:gd name="connsiteX8" fmla="*/ 128662 w 237008"/>
                      <a:gd name="connsiteY8" fmla="*/ 608653 h 818574"/>
                      <a:gd name="connsiteX9" fmla="*/ 143002 w 237008"/>
                      <a:gd name="connsiteY9" fmla="*/ 575591 h 818574"/>
                      <a:gd name="connsiteX10" fmla="*/ 148977 w 237008"/>
                      <a:gd name="connsiteY10" fmla="*/ 554480 h 818574"/>
                      <a:gd name="connsiteX11" fmla="*/ 153358 w 237008"/>
                      <a:gd name="connsiteY11" fmla="*/ 528986 h 818574"/>
                      <a:gd name="connsiteX12" fmla="*/ 154155 w 237008"/>
                      <a:gd name="connsiteY12" fmla="*/ 513053 h 818574"/>
                      <a:gd name="connsiteX13" fmla="*/ 154155 w 237008"/>
                      <a:gd name="connsiteY13" fmla="*/ 510663 h 818574"/>
                      <a:gd name="connsiteX14" fmla="*/ 154155 w 237008"/>
                      <a:gd name="connsiteY14" fmla="*/ 0 h 818574"/>
                      <a:gd name="connsiteX15" fmla="*/ 237008 w 237008"/>
                      <a:gd name="connsiteY15" fmla="*/ 0 h 818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237008" h="818574">
                        <a:moveTo>
                          <a:pt x="237008" y="0"/>
                        </a:moveTo>
                        <a:lnTo>
                          <a:pt x="237008" y="507875"/>
                        </a:lnTo>
                        <a:cubicBezTo>
                          <a:pt x="237008" y="507875"/>
                          <a:pt x="237008" y="513053"/>
                          <a:pt x="237008" y="514646"/>
                        </a:cubicBezTo>
                        <a:cubicBezTo>
                          <a:pt x="237008" y="520621"/>
                          <a:pt x="237008" y="525800"/>
                          <a:pt x="236212" y="529783"/>
                        </a:cubicBezTo>
                        <a:cubicBezTo>
                          <a:pt x="230237" y="583956"/>
                          <a:pt x="213507" y="624586"/>
                          <a:pt x="182038" y="677166"/>
                        </a:cubicBezTo>
                        <a:cubicBezTo>
                          <a:pt x="132247" y="760020"/>
                          <a:pt x="42223" y="818575"/>
                          <a:pt x="42223" y="818575"/>
                        </a:cubicBezTo>
                        <a:lnTo>
                          <a:pt x="0" y="750858"/>
                        </a:lnTo>
                        <a:cubicBezTo>
                          <a:pt x="0" y="750858"/>
                          <a:pt x="57758" y="720186"/>
                          <a:pt x="103965" y="649283"/>
                        </a:cubicBezTo>
                        <a:cubicBezTo>
                          <a:pt x="113127" y="634943"/>
                          <a:pt x="122687" y="622196"/>
                          <a:pt x="128662" y="608653"/>
                        </a:cubicBezTo>
                        <a:cubicBezTo>
                          <a:pt x="134637" y="595906"/>
                          <a:pt x="139018" y="585948"/>
                          <a:pt x="143002" y="575591"/>
                        </a:cubicBezTo>
                        <a:cubicBezTo>
                          <a:pt x="145392" y="568023"/>
                          <a:pt x="148180" y="560455"/>
                          <a:pt x="148977" y="554480"/>
                        </a:cubicBezTo>
                        <a:cubicBezTo>
                          <a:pt x="151367" y="545318"/>
                          <a:pt x="152562" y="537351"/>
                          <a:pt x="153358" y="528986"/>
                        </a:cubicBezTo>
                        <a:cubicBezTo>
                          <a:pt x="153358" y="525401"/>
                          <a:pt x="154155" y="513053"/>
                          <a:pt x="154155" y="513053"/>
                        </a:cubicBezTo>
                        <a:lnTo>
                          <a:pt x="154155" y="510663"/>
                        </a:lnTo>
                        <a:lnTo>
                          <a:pt x="154155" y="0"/>
                        </a:lnTo>
                        <a:lnTo>
                          <a:pt x="23700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39804" cap="flat">
                    <a:noFill/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zh-CN" altLang="en-US"/>
                  </a:p>
                </p:txBody>
              </p:sp>
              <p:sp>
                <p:nvSpPr>
                  <p:cNvPr id="1040" name="手繪多邊形: 圖案 1039">
                    <a:extLst>
                      <a:ext uri="{FF2B5EF4-FFF2-40B4-BE49-F238E27FC236}">
                        <a16:creationId xmlns:a16="http://schemas.microsoft.com/office/drawing/2014/main" id="{19436D9A-5C88-22DB-BCE0-6D65290B0E7E}"/>
                      </a:ext>
                    </a:extLst>
                  </p:cNvPr>
                  <p:cNvSpPr/>
                  <p:nvPr/>
                </p:nvSpPr>
                <p:spPr>
                  <a:xfrm>
                    <a:off x="20793020" y="762037"/>
                    <a:ext cx="174469" cy="708634"/>
                  </a:xfrm>
                  <a:custGeom>
                    <a:avLst/>
                    <a:gdLst>
                      <a:gd name="connsiteX0" fmla="*/ 174470 w 174469"/>
                      <a:gd name="connsiteY0" fmla="*/ 0 h 708634"/>
                      <a:gd name="connsiteX1" fmla="*/ 174470 w 174469"/>
                      <a:gd name="connsiteY1" fmla="*/ 513053 h 708634"/>
                      <a:gd name="connsiteX2" fmla="*/ 174470 w 174469"/>
                      <a:gd name="connsiteY2" fmla="*/ 517435 h 708634"/>
                      <a:gd name="connsiteX3" fmla="*/ 173673 w 174469"/>
                      <a:gd name="connsiteY3" fmla="*/ 526596 h 708634"/>
                      <a:gd name="connsiteX4" fmla="*/ 172877 w 174469"/>
                      <a:gd name="connsiteY4" fmla="*/ 531775 h 708634"/>
                      <a:gd name="connsiteX5" fmla="*/ 166105 w 174469"/>
                      <a:gd name="connsiteY5" fmla="*/ 557268 h 708634"/>
                      <a:gd name="connsiteX6" fmla="*/ 135433 w 174469"/>
                      <a:gd name="connsiteY6" fmla="*/ 619010 h 708634"/>
                      <a:gd name="connsiteX7" fmla="*/ 42223 w 174469"/>
                      <a:gd name="connsiteY7" fmla="*/ 708634 h 708634"/>
                      <a:gd name="connsiteX8" fmla="*/ 0 w 174469"/>
                      <a:gd name="connsiteY8" fmla="*/ 642511 h 708634"/>
                      <a:gd name="connsiteX9" fmla="*/ 31468 w 174469"/>
                      <a:gd name="connsiteY9" fmla="*/ 617815 h 708634"/>
                      <a:gd name="connsiteX10" fmla="*/ 67717 w 174469"/>
                      <a:gd name="connsiteY10" fmla="*/ 575591 h 708634"/>
                      <a:gd name="connsiteX11" fmla="*/ 89625 w 174469"/>
                      <a:gd name="connsiteY11" fmla="*/ 527393 h 708634"/>
                      <a:gd name="connsiteX12" fmla="*/ 94007 w 174469"/>
                      <a:gd name="connsiteY12" fmla="*/ 501900 h 708634"/>
                      <a:gd name="connsiteX13" fmla="*/ 94007 w 174469"/>
                      <a:gd name="connsiteY13" fmla="*/ 494331 h 708634"/>
                      <a:gd name="connsiteX14" fmla="*/ 94007 w 174469"/>
                      <a:gd name="connsiteY14" fmla="*/ 0 h 708634"/>
                      <a:gd name="connsiteX15" fmla="*/ 174470 w 174469"/>
                      <a:gd name="connsiteY15" fmla="*/ 0 h 708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74469" h="708634">
                        <a:moveTo>
                          <a:pt x="174470" y="0"/>
                        </a:moveTo>
                        <a:lnTo>
                          <a:pt x="174470" y="513053"/>
                        </a:lnTo>
                        <a:cubicBezTo>
                          <a:pt x="174470" y="513053"/>
                          <a:pt x="174470" y="514646"/>
                          <a:pt x="174470" y="517435"/>
                        </a:cubicBezTo>
                        <a:cubicBezTo>
                          <a:pt x="174470" y="519825"/>
                          <a:pt x="173673" y="523410"/>
                          <a:pt x="173673" y="526596"/>
                        </a:cubicBezTo>
                        <a:cubicBezTo>
                          <a:pt x="173673" y="528190"/>
                          <a:pt x="172877" y="530978"/>
                          <a:pt x="172877" y="531775"/>
                        </a:cubicBezTo>
                        <a:cubicBezTo>
                          <a:pt x="171283" y="539343"/>
                          <a:pt x="169292" y="546911"/>
                          <a:pt x="166105" y="557268"/>
                        </a:cubicBezTo>
                        <a:cubicBezTo>
                          <a:pt x="160130" y="574396"/>
                          <a:pt x="150172" y="595508"/>
                          <a:pt x="135433" y="619010"/>
                        </a:cubicBezTo>
                        <a:cubicBezTo>
                          <a:pt x="97193" y="680751"/>
                          <a:pt x="42223" y="708634"/>
                          <a:pt x="42223" y="708634"/>
                        </a:cubicBezTo>
                        <a:lnTo>
                          <a:pt x="0" y="642511"/>
                        </a:lnTo>
                        <a:cubicBezTo>
                          <a:pt x="0" y="642511"/>
                          <a:pt x="14340" y="634943"/>
                          <a:pt x="31468" y="617815"/>
                        </a:cubicBezTo>
                        <a:cubicBezTo>
                          <a:pt x="42622" y="606661"/>
                          <a:pt x="56165" y="592321"/>
                          <a:pt x="67717" y="575591"/>
                        </a:cubicBezTo>
                        <a:cubicBezTo>
                          <a:pt x="78870" y="557666"/>
                          <a:pt x="85642" y="540936"/>
                          <a:pt x="89625" y="527393"/>
                        </a:cubicBezTo>
                        <a:cubicBezTo>
                          <a:pt x="93210" y="516240"/>
                          <a:pt x="94007" y="507078"/>
                          <a:pt x="94007" y="501900"/>
                        </a:cubicBezTo>
                        <a:cubicBezTo>
                          <a:pt x="94007" y="496721"/>
                          <a:pt x="94007" y="494331"/>
                          <a:pt x="94007" y="494331"/>
                        </a:cubicBezTo>
                        <a:lnTo>
                          <a:pt x="94007" y="0"/>
                        </a:lnTo>
                        <a:lnTo>
                          <a:pt x="17447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39804" cap="flat">
                    <a:noFill/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zh-CN" altLang="en-US"/>
                  </a:p>
                </p:txBody>
              </p:sp>
            </p:grpSp>
          </p:grpSp>
        </p:grpSp>
      </p:grpSp>
      <p:pic>
        <p:nvPicPr>
          <p:cNvPr id="2" name="圖形 1">
            <a:extLst>
              <a:ext uri="{FF2B5EF4-FFF2-40B4-BE49-F238E27FC236}">
                <a16:creationId xmlns:a16="http://schemas.microsoft.com/office/drawing/2014/main" id="{F3823048-F44D-9278-E839-D7FB6A67020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9393380" y="3027833"/>
            <a:ext cx="1594704" cy="2124590"/>
          </a:xfrm>
          <a:prstGeom prst="rect">
            <a:avLst/>
          </a:prstGeom>
        </p:spPr>
      </p:pic>
      <p:grpSp>
        <p:nvGrpSpPr>
          <p:cNvPr id="1041" name="圖形 4">
            <a:extLst>
              <a:ext uri="{FF2B5EF4-FFF2-40B4-BE49-F238E27FC236}">
                <a16:creationId xmlns:a16="http://schemas.microsoft.com/office/drawing/2014/main" id="{2AD18696-E7CE-8766-2B95-8C90CD6CF9CE}"/>
              </a:ext>
            </a:extLst>
          </p:cNvPr>
          <p:cNvGrpSpPr/>
          <p:nvPr/>
        </p:nvGrpSpPr>
        <p:grpSpPr>
          <a:xfrm>
            <a:off x="21166534" y="3874402"/>
            <a:ext cx="1861275" cy="495079"/>
            <a:chOff x="21166534" y="3634919"/>
            <a:chExt cx="2482896" cy="662883"/>
          </a:xfrm>
          <a:solidFill>
            <a:srgbClr val="FFFFFF"/>
          </a:solidFill>
        </p:grpSpPr>
        <p:sp>
          <p:nvSpPr>
            <p:cNvPr id="1042" name="手繪多邊形: 圖案 1041">
              <a:extLst>
                <a:ext uri="{FF2B5EF4-FFF2-40B4-BE49-F238E27FC236}">
                  <a16:creationId xmlns:a16="http://schemas.microsoft.com/office/drawing/2014/main" id="{E380A936-8A0F-7F2E-7508-500C8300FBBA}"/>
                </a:ext>
              </a:extLst>
            </p:cNvPr>
            <p:cNvSpPr/>
            <p:nvPr/>
          </p:nvSpPr>
          <p:spPr>
            <a:xfrm>
              <a:off x="21166534" y="3634919"/>
              <a:ext cx="522414" cy="642543"/>
            </a:xfrm>
            <a:custGeom>
              <a:avLst/>
              <a:gdLst>
                <a:gd name="connsiteX0" fmla="*/ 94206 w 522414"/>
                <a:gd name="connsiteY0" fmla="*/ 508372 h 642543"/>
                <a:gd name="connsiteX1" fmla="*/ 94206 w 522414"/>
                <a:gd name="connsiteY1" fmla="*/ 481965 h 642543"/>
                <a:gd name="connsiteX2" fmla="*/ 130604 w 522414"/>
                <a:gd name="connsiteY2" fmla="*/ 481965 h 642543"/>
                <a:gd name="connsiteX3" fmla="*/ 264062 w 522414"/>
                <a:gd name="connsiteY3" fmla="*/ 296051 h 642543"/>
                <a:gd name="connsiteX4" fmla="*/ 211606 w 522414"/>
                <a:gd name="connsiteY4" fmla="*/ 296051 h 642543"/>
                <a:gd name="connsiteX5" fmla="*/ 148089 w 522414"/>
                <a:gd name="connsiteY5" fmla="*/ 393826 h 642543"/>
                <a:gd name="connsiteX6" fmla="*/ 81716 w 522414"/>
                <a:gd name="connsiteY6" fmla="*/ 393826 h 642543"/>
                <a:gd name="connsiteX7" fmla="*/ 82787 w 522414"/>
                <a:gd name="connsiteY7" fmla="*/ 366706 h 642543"/>
                <a:gd name="connsiteX8" fmla="*/ 60663 w 522414"/>
                <a:gd name="connsiteY8" fmla="*/ 384905 h 642543"/>
                <a:gd name="connsiteX9" fmla="*/ 2855 w 522414"/>
                <a:gd name="connsiteY9" fmla="*/ 317819 h 642543"/>
                <a:gd name="connsiteX10" fmla="*/ 0 w 522414"/>
                <a:gd name="connsiteY10" fmla="*/ 311396 h 642543"/>
                <a:gd name="connsiteX11" fmla="*/ 1071 w 522414"/>
                <a:gd name="connsiteY11" fmla="*/ 306757 h 642543"/>
                <a:gd name="connsiteX12" fmla="*/ 92779 w 522414"/>
                <a:gd name="connsiteY12" fmla="*/ 182576 h 642543"/>
                <a:gd name="connsiteX13" fmla="*/ 109193 w 522414"/>
                <a:gd name="connsiteY13" fmla="*/ 133689 h 642543"/>
                <a:gd name="connsiteX14" fmla="*/ 133458 w 522414"/>
                <a:gd name="connsiteY14" fmla="*/ 124768 h 642543"/>
                <a:gd name="connsiteX15" fmla="*/ 158794 w 522414"/>
                <a:gd name="connsiteY15" fmla="*/ 89441 h 642543"/>
                <a:gd name="connsiteX16" fmla="*/ 149516 w 522414"/>
                <a:gd name="connsiteY16" fmla="*/ 27707 h 642543"/>
                <a:gd name="connsiteX17" fmla="*/ 209465 w 522414"/>
                <a:gd name="connsiteY17" fmla="*/ 38769 h 642543"/>
                <a:gd name="connsiteX18" fmla="*/ 208752 w 522414"/>
                <a:gd name="connsiteY18" fmla="*/ 587 h 642543"/>
                <a:gd name="connsiteX19" fmla="*/ 274767 w 522414"/>
                <a:gd name="connsiteY19" fmla="*/ 45906 h 642543"/>
                <a:gd name="connsiteX20" fmla="*/ 307597 w 522414"/>
                <a:gd name="connsiteY20" fmla="*/ 50545 h 642543"/>
                <a:gd name="connsiteX21" fmla="*/ 321157 w 522414"/>
                <a:gd name="connsiteY21" fmla="*/ 40197 h 642543"/>
                <a:gd name="connsiteX22" fmla="*/ 334716 w 522414"/>
                <a:gd name="connsiteY22" fmla="*/ 53757 h 642543"/>
                <a:gd name="connsiteX23" fmla="*/ 334716 w 522414"/>
                <a:gd name="connsiteY23" fmla="*/ 57325 h 642543"/>
                <a:gd name="connsiteX24" fmla="*/ 388243 w 522414"/>
                <a:gd name="connsiteY24" fmla="*/ 82661 h 642543"/>
                <a:gd name="connsiteX25" fmla="*/ 399305 w 522414"/>
                <a:gd name="connsiteY25" fmla="*/ 77308 h 642543"/>
                <a:gd name="connsiteX26" fmla="*/ 412865 w 522414"/>
                <a:gd name="connsiteY26" fmla="*/ 90868 h 642543"/>
                <a:gd name="connsiteX27" fmla="*/ 410010 w 522414"/>
                <a:gd name="connsiteY27" fmla="*/ 99075 h 642543"/>
                <a:gd name="connsiteX28" fmla="*/ 449976 w 522414"/>
                <a:gd name="connsiteY28" fmla="*/ 143681 h 642543"/>
                <a:gd name="connsiteX29" fmla="*/ 456399 w 522414"/>
                <a:gd name="connsiteY29" fmla="*/ 141896 h 642543"/>
                <a:gd name="connsiteX30" fmla="*/ 471030 w 522414"/>
                <a:gd name="connsiteY30" fmla="*/ 155456 h 642543"/>
                <a:gd name="connsiteX31" fmla="*/ 463893 w 522414"/>
                <a:gd name="connsiteY31" fmla="*/ 167232 h 642543"/>
                <a:gd name="connsiteX32" fmla="*/ 485660 w 522414"/>
                <a:gd name="connsiteY32" fmla="*/ 220758 h 642543"/>
                <a:gd name="connsiteX33" fmla="*/ 489228 w 522414"/>
                <a:gd name="connsiteY33" fmla="*/ 220044 h 642543"/>
                <a:gd name="connsiteX34" fmla="*/ 502788 w 522414"/>
                <a:gd name="connsiteY34" fmla="*/ 233604 h 642543"/>
                <a:gd name="connsiteX35" fmla="*/ 492797 w 522414"/>
                <a:gd name="connsiteY35" fmla="*/ 247164 h 642543"/>
                <a:gd name="connsiteX36" fmla="*/ 501004 w 522414"/>
                <a:gd name="connsiteY36" fmla="*/ 305329 h 642543"/>
                <a:gd name="connsiteX37" fmla="*/ 515635 w 522414"/>
                <a:gd name="connsiteY37" fmla="*/ 318889 h 642543"/>
                <a:gd name="connsiteX38" fmla="*/ 502075 w 522414"/>
                <a:gd name="connsiteY38" fmla="*/ 333520 h 642543"/>
                <a:gd name="connsiteX39" fmla="*/ 499220 w 522414"/>
                <a:gd name="connsiteY39" fmla="*/ 393469 h 642543"/>
                <a:gd name="connsiteX40" fmla="*/ 512066 w 522414"/>
                <a:gd name="connsiteY40" fmla="*/ 408099 h 642543"/>
                <a:gd name="connsiteX41" fmla="*/ 497436 w 522414"/>
                <a:gd name="connsiteY41" fmla="*/ 421659 h 642543"/>
                <a:gd name="connsiteX42" fmla="*/ 496008 w 522414"/>
                <a:gd name="connsiteY42" fmla="*/ 421659 h 642543"/>
                <a:gd name="connsiteX43" fmla="*/ 484233 w 522414"/>
                <a:gd name="connsiteY43" fmla="*/ 482322 h 642543"/>
                <a:gd name="connsiteX44" fmla="*/ 522415 w 522414"/>
                <a:gd name="connsiteY44" fmla="*/ 482322 h 642543"/>
                <a:gd name="connsiteX45" fmla="*/ 522415 w 522414"/>
                <a:gd name="connsiteY45" fmla="*/ 508728 h 642543"/>
                <a:gd name="connsiteX46" fmla="*/ 94206 w 522414"/>
                <a:gd name="connsiteY46" fmla="*/ 508728 h 642543"/>
                <a:gd name="connsiteX47" fmla="*/ 94206 w 522414"/>
                <a:gd name="connsiteY47" fmla="*/ 508372 h 642543"/>
                <a:gd name="connsiteX48" fmla="*/ 280120 w 522414"/>
                <a:gd name="connsiteY48" fmla="*/ 73740 h 642543"/>
                <a:gd name="connsiteX49" fmla="*/ 281190 w 522414"/>
                <a:gd name="connsiteY49" fmla="*/ 97291 h 642543"/>
                <a:gd name="connsiteX50" fmla="*/ 280120 w 522414"/>
                <a:gd name="connsiteY50" fmla="*/ 117274 h 642543"/>
                <a:gd name="connsiteX51" fmla="*/ 254070 w 522414"/>
                <a:gd name="connsiteY51" fmla="*/ 112992 h 642543"/>
                <a:gd name="connsiteX52" fmla="*/ 234801 w 522414"/>
                <a:gd name="connsiteY52" fmla="*/ 28421 h 642543"/>
                <a:gd name="connsiteX53" fmla="*/ 227664 w 522414"/>
                <a:gd name="connsiteY53" fmla="*/ 93723 h 642543"/>
                <a:gd name="connsiteX54" fmla="*/ 203042 w 522414"/>
                <a:gd name="connsiteY54" fmla="*/ 89441 h 642543"/>
                <a:gd name="connsiteX55" fmla="*/ 179491 w 522414"/>
                <a:gd name="connsiteY55" fmla="*/ 51259 h 642543"/>
                <a:gd name="connsiteX56" fmla="*/ 185914 w 522414"/>
                <a:gd name="connsiteY56" fmla="*/ 95864 h 642543"/>
                <a:gd name="connsiteX57" fmla="*/ 170570 w 522414"/>
                <a:gd name="connsiteY57" fmla="*/ 118345 h 642543"/>
                <a:gd name="connsiteX58" fmla="*/ 177707 w 522414"/>
                <a:gd name="connsiteY58" fmla="*/ 139398 h 642543"/>
                <a:gd name="connsiteX59" fmla="*/ 129533 w 522414"/>
                <a:gd name="connsiteY59" fmla="*/ 155456 h 642543"/>
                <a:gd name="connsiteX60" fmla="*/ 115973 w 522414"/>
                <a:gd name="connsiteY60" fmla="*/ 194352 h 642543"/>
                <a:gd name="connsiteX61" fmla="*/ 31759 w 522414"/>
                <a:gd name="connsiteY61" fmla="*/ 310682 h 642543"/>
                <a:gd name="connsiteX62" fmla="*/ 63518 w 522414"/>
                <a:gd name="connsiteY62" fmla="*/ 348864 h 642543"/>
                <a:gd name="connsiteX63" fmla="*/ 98845 w 522414"/>
                <a:gd name="connsiteY63" fmla="*/ 318889 h 642543"/>
                <a:gd name="connsiteX64" fmla="*/ 107052 w 522414"/>
                <a:gd name="connsiteY64" fmla="*/ 324242 h 642543"/>
                <a:gd name="connsiteX65" fmla="*/ 107052 w 522414"/>
                <a:gd name="connsiteY65" fmla="*/ 368847 h 642543"/>
                <a:gd name="connsiteX66" fmla="*/ 125965 w 522414"/>
                <a:gd name="connsiteY66" fmla="*/ 368847 h 642543"/>
                <a:gd name="connsiteX67" fmla="*/ 185200 w 522414"/>
                <a:gd name="connsiteY67" fmla="*/ 281421 h 642543"/>
                <a:gd name="connsiteX68" fmla="*/ 171283 w 522414"/>
                <a:gd name="connsiteY68" fmla="*/ 265363 h 642543"/>
                <a:gd name="connsiteX69" fmla="*/ 191267 w 522414"/>
                <a:gd name="connsiteY69" fmla="*/ 248235 h 642543"/>
                <a:gd name="connsiteX70" fmla="*/ 210536 w 522414"/>
                <a:gd name="connsiteY70" fmla="*/ 271786 h 642543"/>
                <a:gd name="connsiteX71" fmla="*/ 278692 w 522414"/>
                <a:gd name="connsiteY71" fmla="*/ 271073 h 642543"/>
                <a:gd name="connsiteX72" fmla="*/ 295107 w 522414"/>
                <a:gd name="connsiteY72" fmla="*/ 192211 h 642543"/>
                <a:gd name="connsiteX73" fmla="*/ 321157 w 522414"/>
                <a:gd name="connsiteY73" fmla="*/ 192211 h 642543"/>
                <a:gd name="connsiteX74" fmla="*/ 205183 w 522414"/>
                <a:gd name="connsiteY74" fmla="*/ 399892 h 642543"/>
                <a:gd name="connsiteX75" fmla="*/ 158080 w 522414"/>
                <a:gd name="connsiteY75" fmla="*/ 483393 h 642543"/>
                <a:gd name="connsiteX76" fmla="*/ 457470 w 522414"/>
                <a:gd name="connsiteY76" fmla="*/ 483393 h 642543"/>
                <a:gd name="connsiteX77" fmla="*/ 280120 w 522414"/>
                <a:gd name="connsiteY77" fmla="*/ 73740 h 642543"/>
                <a:gd name="connsiteX78" fmla="*/ 280120 w 522414"/>
                <a:gd name="connsiteY78" fmla="*/ 73740 h 642543"/>
                <a:gd name="connsiteX79" fmla="*/ 71725 w 522414"/>
                <a:gd name="connsiteY79" fmla="*/ 321387 h 642543"/>
                <a:gd name="connsiteX80" fmla="*/ 52812 w 522414"/>
                <a:gd name="connsiteY80" fmla="*/ 314250 h 642543"/>
                <a:gd name="connsiteX81" fmla="*/ 62447 w 522414"/>
                <a:gd name="connsiteY81" fmla="*/ 281421 h 642543"/>
                <a:gd name="connsiteX82" fmla="*/ 78862 w 522414"/>
                <a:gd name="connsiteY82" fmla="*/ 282492 h 642543"/>
                <a:gd name="connsiteX83" fmla="*/ 71725 w 522414"/>
                <a:gd name="connsiteY83" fmla="*/ 321387 h 642543"/>
                <a:gd name="connsiteX84" fmla="*/ 71725 w 522414"/>
                <a:gd name="connsiteY84" fmla="*/ 321387 h 642543"/>
                <a:gd name="connsiteX85" fmla="*/ 521344 w 522414"/>
                <a:gd name="connsiteY85" fmla="*/ 642544 h 642543"/>
                <a:gd name="connsiteX86" fmla="*/ 94206 w 522414"/>
                <a:gd name="connsiteY86" fmla="*/ 642544 h 642543"/>
                <a:gd name="connsiteX87" fmla="*/ 94206 w 522414"/>
                <a:gd name="connsiteY87" fmla="*/ 590088 h 642543"/>
                <a:gd name="connsiteX88" fmla="*/ 521344 w 522414"/>
                <a:gd name="connsiteY88" fmla="*/ 590088 h 642543"/>
                <a:gd name="connsiteX89" fmla="*/ 521344 w 522414"/>
                <a:gd name="connsiteY89" fmla="*/ 642544 h 642543"/>
                <a:gd name="connsiteX90" fmla="*/ 521344 w 522414"/>
                <a:gd name="connsiteY90" fmla="*/ 642544 h 642543"/>
                <a:gd name="connsiteX91" fmla="*/ 142379 w 522414"/>
                <a:gd name="connsiteY91" fmla="*/ 203630 h 642543"/>
                <a:gd name="connsiteX92" fmla="*/ 139525 w 522414"/>
                <a:gd name="connsiteY92" fmla="*/ 170087 h 642543"/>
                <a:gd name="connsiteX93" fmla="*/ 181989 w 522414"/>
                <a:gd name="connsiteY93" fmla="*/ 165448 h 642543"/>
                <a:gd name="connsiteX94" fmla="*/ 183059 w 522414"/>
                <a:gd name="connsiteY94" fmla="*/ 181862 h 642543"/>
                <a:gd name="connsiteX95" fmla="*/ 142379 w 522414"/>
                <a:gd name="connsiteY95" fmla="*/ 203630 h 64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22414" h="642543">
                  <a:moveTo>
                    <a:pt x="94206" y="508372"/>
                  </a:moveTo>
                  <a:lnTo>
                    <a:pt x="94206" y="481965"/>
                  </a:lnTo>
                  <a:lnTo>
                    <a:pt x="130604" y="481965"/>
                  </a:lnTo>
                  <a:cubicBezTo>
                    <a:pt x="137027" y="396680"/>
                    <a:pt x="218743" y="364922"/>
                    <a:pt x="264062" y="296051"/>
                  </a:cubicBezTo>
                  <a:cubicBezTo>
                    <a:pt x="254070" y="296051"/>
                    <a:pt x="212320" y="296051"/>
                    <a:pt x="211606" y="296051"/>
                  </a:cubicBezTo>
                  <a:cubicBezTo>
                    <a:pt x="186271" y="304972"/>
                    <a:pt x="148089" y="361353"/>
                    <a:pt x="148089" y="393826"/>
                  </a:cubicBezTo>
                  <a:lnTo>
                    <a:pt x="81716" y="393826"/>
                  </a:lnTo>
                  <a:lnTo>
                    <a:pt x="82787" y="366706"/>
                  </a:lnTo>
                  <a:lnTo>
                    <a:pt x="60663" y="384905"/>
                  </a:lnTo>
                  <a:lnTo>
                    <a:pt x="2855" y="317819"/>
                  </a:lnTo>
                  <a:cubicBezTo>
                    <a:pt x="2855" y="317819"/>
                    <a:pt x="0" y="314250"/>
                    <a:pt x="0" y="311396"/>
                  </a:cubicBezTo>
                  <a:cubicBezTo>
                    <a:pt x="0" y="308541"/>
                    <a:pt x="1071" y="306757"/>
                    <a:pt x="1071" y="306757"/>
                  </a:cubicBezTo>
                  <a:lnTo>
                    <a:pt x="92779" y="182576"/>
                  </a:lnTo>
                  <a:lnTo>
                    <a:pt x="109193" y="133689"/>
                  </a:lnTo>
                  <a:lnTo>
                    <a:pt x="133458" y="124768"/>
                  </a:lnTo>
                  <a:lnTo>
                    <a:pt x="158794" y="89441"/>
                  </a:lnTo>
                  <a:lnTo>
                    <a:pt x="149516" y="27707"/>
                  </a:lnTo>
                  <a:cubicBezTo>
                    <a:pt x="174138" y="18786"/>
                    <a:pt x="197690" y="26637"/>
                    <a:pt x="209465" y="38769"/>
                  </a:cubicBezTo>
                  <a:cubicBezTo>
                    <a:pt x="210536" y="20571"/>
                    <a:pt x="208752" y="587"/>
                    <a:pt x="208752" y="587"/>
                  </a:cubicBezTo>
                  <a:cubicBezTo>
                    <a:pt x="252286" y="-4051"/>
                    <a:pt x="267630" y="19500"/>
                    <a:pt x="274767" y="45906"/>
                  </a:cubicBezTo>
                  <a:cubicBezTo>
                    <a:pt x="286543" y="46977"/>
                    <a:pt x="297605" y="48761"/>
                    <a:pt x="307597" y="50545"/>
                  </a:cubicBezTo>
                  <a:cubicBezTo>
                    <a:pt x="309381" y="44836"/>
                    <a:pt x="314733" y="40197"/>
                    <a:pt x="321157" y="40197"/>
                  </a:cubicBezTo>
                  <a:cubicBezTo>
                    <a:pt x="329364" y="40197"/>
                    <a:pt x="334716" y="46620"/>
                    <a:pt x="334716" y="53757"/>
                  </a:cubicBezTo>
                  <a:cubicBezTo>
                    <a:pt x="334716" y="55541"/>
                    <a:pt x="334716" y="56611"/>
                    <a:pt x="334716" y="57325"/>
                  </a:cubicBezTo>
                  <a:cubicBezTo>
                    <a:pt x="353629" y="63748"/>
                    <a:pt x="371828" y="72669"/>
                    <a:pt x="388243" y="82661"/>
                  </a:cubicBezTo>
                  <a:cubicBezTo>
                    <a:pt x="391097" y="79092"/>
                    <a:pt x="394666" y="77308"/>
                    <a:pt x="399305" y="77308"/>
                  </a:cubicBezTo>
                  <a:cubicBezTo>
                    <a:pt x="407512" y="77308"/>
                    <a:pt x="412865" y="83731"/>
                    <a:pt x="412865" y="90868"/>
                  </a:cubicBezTo>
                  <a:cubicBezTo>
                    <a:pt x="412865" y="94437"/>
                    <a:pt x="411794" y="97291"/>
                    <a:pt x="410010" y="99075"/>
                  </a:cubicBezTo>
                  <a:cubicBezTo>
                    <a:pt x="425354" y="111922"/>
                    <a:pt x="438200" y="127266"/>
                    <a:pt x="449976" y="143681"/>
                  </a:cubicBezTo>
                  <a:cubicBezTo>
                    <a:pt x="451760" y="142610"/>
                    <a:pt x="454615" y="141896"/>
                    <a:pt x="456399" y="141896"/>
                  </a:cubicBezTo>
                  <a:cubicBezTo>
                    <a:pt x="464606" y="141896"/>
                    <a:pt x="471030" y="148319"/>
                    <a:pt x="471030" y="155456"/>
                  </a:cubicBezTo>
                  <a:cubicBezTo>
                    <a:pt x="471030" y="160809"/>
                    <a:pt x="468175" y="165448"/>
                    <a:pt x="463893" y="167232"/>
                  </a:cubicBezTo>
                  <a:cubicBezTo>
                    <a:pt x="472814" y="183647"/>
                    <a:pt x="480307" y="201846"/>
                    <a:pt x="485660" y="220758"/>
                  </a:cubicBezTo>
                  <a:cubicBezTo>
                    <a:pt x="486731" y="220044"/>
                    <a:pt x="488515" y="220044"/>
                    <a:pt x="489228" y="220044"/>
                  </a:cubicBezTo>
                  <a:cubicBezTo>
                    <a:pt x="497436" y="220044"/>
                    <a:pt x="502788" y="226468"/>
                    <a:pt x="502788" y="233604"/>
                  </a:cubicBezTo>
                  <a:cubicBezTo>
                    <a:pt x="502788" y="240741"/>
                    <a:pt x="498149" y="246451"/>
                    <a:pt x="492797" y="247164"/>
                  </a:cubicBezTo>
                  <a:cubicBezTo>
                    <a:pt x="496365" y="266077"/>
                    <a:pt x="499220" y="285346"/>
                    <a:pt x="501004" y="305329"/>
                  </a:cubicBezTo>
                  <a:cubicBezTo>
                    <a:pt x="509212" y="305329"/>
                    <a:pt x="515635" y="311752"/>
                    <a:pt x="515635" y="318889"/>
                  </a:cubicBezTo>
                  <a:cubicBezTo>
                    <a:pt x="515635" y="327097"/>
                    <a:pt x="509212" y="332449"/>
                    <a:pt x="502075" y="333520"/>
                  </a:cubicBezTo>
                  <a:cubicBezTo>
                    <a:pt x="502075" y="352432"/>
                    <a:pt x="501004" y="373486"/>
                    <a:pt x="499220" y="393469"/>
                  </a:cubicBezTo>
                  <a:cubicBezTo>
                    <a:pt x="506357" y="394539"/>
                    <a:pt x="512066" y="400606"/>
                    <a:pt x="512066" y="408099"/>
                  </a:cubicBezTo>
                  <a:cubicBezTo>
                    <a:pt x="512066" y="415236"/>
                    <a:pt x="505643" y="421659"/>
                    <a:pt x="497436" y="421659"/>
                  </a:cubicBezTo>
                  <a:lnTo>
                    <a:pt x="496008" y="421659"/>
                  </a:lnTo>
                  <a:cubicBezTo>
                    <a:pt x="492440" y="441642"/>
                    <a:pt x="488872" y="461625"/>
                    <a:pt x="484233" y="482322"/>
                  </a:cubicBezTo>
                  <a:lnTo>
                    <a:pt x="522415" y="482322"/>
                  </a:lnTo>
                  <a:lnTo>
                    <a:pt x="522415" y="508728"/>
                  </a:lnTo>
                  <a:lnTo>
                    <a:pt x="94206" y="508728"/>
                  </a:lnTo>
                  <a:lnTo>
                    <a:pt x="94206" y="508372"/>
                  </a:lnTo>
                  <a:close/>
                  <a:moveTo>
                    <a:pt x="280120" y="73740"/>
                  </a:moveTo>
                  <a:cubicBezTo>
                    <a:pt x="281190" y="82661"/>
                    <a:pt x="281190" y="90154"/>
                    <a:pt x="281190" y="97291"/>
                  </a:cubicBezTo>
                  <a:cubicBezTo>
                    <a:pt x="281190" y="108353"/>
                    <a:pt x="280120" y="117274"/>
                    <a:pt x="280120" y="117274"/>
                  </a:cubicBezTo>
                  <a:lnTo>
                    <a:pt x="254070" y="112992"/>
                  </a:lnTo>
                  <a:cubicBezTo>
                    <a:pt x="254784" y="103714"/>
                    <a:pt x="256568" y="41981"/>
                    <a:pt x="234801" y="28421"/>
                  </a:cubicBezTo>
                  <a:cubicBezTo>
                    <a:pt x="234801" y="28421"/>
                    <a:pt x="234801" y="61250"/>
                    <a:pt x="227664" y="93723"/>
                  </a:cubicBezTo>
                  <a:lnTo>
                    <a:pt x="203042" y="89441"/>
                  </a:lnTo>
                  <a:cubicBezTo>
                    <a:pt x="203042" y="66603"/>
                    <a:pt x="193051" y="57682"/>
                    <a:pt x="179491" y="51259"/>
                  </a:cubicBezTo>
                  <a:lnTo>
                    <a:pt x="185914" y="95864"/>
                  </a:lnTo>
                  <a:lnTo>
                    <a:pt x="170570" y="118345"/>
                  </a:lnTo>
                  <a:lnTo>
                    <a:pt x="177707" y="139398"/>
                  </a:lnTo>
                  <a:lnTo>
                    <a:pt x="129533" y="155456"/>
                  </a:lnTo>
                  <a:lnTo>
                    <a:pt x="115973" y="194352"/>
                  </a:lnTo>
                  <a:lnTo>
                    <a:pt x="31759" y="310682"/>
                  </a:lnTo>
                  <a:lnTo>
                    <a:pt x="63518" y="348864"/>
                  </a:lnTo>
                  <a:lnTo>
                    <a:pt x="98845" y="318889"/>
                  </a:lnTo>
                  <a:lnTo>
                    <a:pt x="107052" y="324242"/>
                  </a:lnTo>
                  <a:lnTo>
                    <a:pt x="107052" y="368847"/>
                  </a:lnTo>
                  <a:lnTo>
                    <a:pt x="125965" y="368847"/>
                  </a:lnTo>
                  <a:cubicBezTo>
                    <a:pt x="134172" y="337088"/>
                    <a:pt x="160578" y="299620"/>
                    <a:pt x="185200" y="281421"/>
                  </a:cubicBezTo>
                  <a:lnTo>
                    <a:pt x="171283" y="265363"/>
                  </a:lnTo>
                  <a:lnTo>
                    <a:pt x="191267" y="248235"/>
                  </a:lnTo>
                  <a:lnTo>
                    <a:pt x="210536" y="271786"/>
                  </a:lnTo>
                  <a:cubicBezTo>
                    <a:pt x="210536" y="271786"/>
                    <a:pt x="278692" y="271786"/>
                    <a:pt x="278692" y="271073"/>
                  </a:cubicBezTo>
                  <a:cubicBezTo>
                    <a:pt x="288684" y="249305"/>
                    <a:pt x="295107" y="222899"/>
                    <a:pt x="295107" y="192211"/>
                  </a:cubicBezTo>
                  <a:lnTo>
                    <a:pt x="321157" y="192211"/>
                  </a:lnTo>
                  <a:cubicBezTo>
                    <a:pt x="321157" y="295695"/>
                    <a:pt x="269415" y="336374"/>
                    <a:pt x="205183" y="399892"/>
                  </a:cubicBezTo>
                  <a:cubicBezTo>
                    <a:pt x="181632" y="423444"/>
                    <a:pt x="160578" y="448779"/>
                    <a:pt x="158080" y="483393"/>
                  </a:cubicBezTo>
                  <a:lnTo>
                    <a:pt x="457470" y="483393"/>
                  </a:lnTo>
                  <a:cubicBezTo>
                    <a:pt x="509568" y="266077"/>
                    <a:pt x="448192" y="93723"/>
                    <a:pt x="280120" y="73740"/>
                  </a:cubicBezTo>
                  <a:lnTo>
                    <a:pt x="280120" y="73740"/>
                  </a:lnTo>
                  <a:close/>
                  <a:moveTo>
                    <a:pt x="71725" y="321387"/>
                  </a:moveTo>
                  <a:lnTo>
                    <a:pt x="52812" y="314250"/>
                  </a:lnTo>
                  <a:cubicBezTo>
                    <a:pt x="58879" y="305329"/>
                    <a:pt x="62447" y="292483"/>
                    <a:pt x="62447" y="281421"/>
                  </a:cubicBezTo>
                  <a:lnTo>
                    <a:pt x="78862" y="282492"/>
                  </a:lnTo>
                  <a:cubicBezTo>
                    <a:pt x="79932" y="294267"/>
                    <a:pt x="78148" y="312466"/>
                    <a:pt x="71725" y="321387"/>
                  </a:cubicBezTo>
                  <a:lnTo>
                    <a:pt x="71725" y="321387"/>
                  </a:lnTo>
                  <a:close/>
                  <a:moveTo>
                    <a:pt x="521344" y="642544"/>
                  </a:moveTo>
                  <a:lnTo>
                    <a:pt x="94206" y="642544"/>
                  </a:lnTo>
                  <a:lnTo>
                    <a:pt x="94206" y="590088"/>
                  </a:lnTo>
                  <a:lnTo>
                    <a:pt x="521344" y="590088"/>
                  </a:lnTo>
                  <a:lnTo>
                    <a:pt x="521344" y="642544"/>
                  </a:lnTo>
                  <a:lnTo>
                    <a:pt x="521344" y="642544"/>
                  </a:lnTo>
                  <a:close/>
                  <a:moveTo>
                    <a:pt x="142379" y="203630"/>
                  </a:moveTo>
                  <a:lnTo>
                    <a:pt x="139525" y="170087"/>
                  </a:lnTo>
                  <a:lnTo>
                    <a:pt x="181989" y="165448"/>
                  </a:lnTo>
                  <a:lnTo>
                    <a:pt x="183059" y="181862"/>
                  </a:lnTo>
                  <a:lnTo>
                    <a:pt x="142379" y="203630"/>
                  </a:lnTo>
                </a:path>
              </a:pathLst>
            </a:custGeom>
            <a:solidFill>
              <a:srgbClr val="FFFFFF"/>
            </a:solidFill>
            <a:ln w="356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43" name="手繪多邊形: 圖案 1042">
              <a:extLst>
                <a:ext uri="{FF2B5EF4-FFF2-40B4-BE49-F238E27FC236}">
                  <a16:creationId xmlns:a16="http://schemas.microsoft.com/office/drawing/2014/main" id="{EC9CB34A-B201-865C-85B3-78D7B6B7AAA7}"/>
                </a:ext>
              </a:extLst>
            </p:cNvPr>
            <p:cNvSpPr/>
            <p:nvPr/>
          </p:nvSpPr>
          <p:spPr>
            <a:xfrm>
              <a:off x="21881999" y="3793943"/>
              <a:ext cx="1767431" cy="503858"/>
            </a:xfrm>
            <a:custGeom>
              <a:avLst/>
              <a:gdLst>
                <a:gd name="connsiteX0" fmla="*/ 97061 w 1767431"/>
                <a:gd name="connsiteY0" fmla="*/ 356484 h 503858"/>
                <a:gd name="connsiteX1" fmla="*/ 8921 w 1767431"/>
                <a:gd name="connsiteY1" fmla="*/ 336501 h 503858"/>
                <a:gd name="connsiteX2" fmla="*/ 0 w 1767431"/>
                <a:gd name="connsiteY2" fmla="*/ 248361 h 503858"/>
                <a:gd name="connsiteX3" fmla="*/ 20697 w 1767431"/>
                <a:gd name="connsiteY3" fmla="*/ 244793 h 503858"/>
                <a:gd name="connsiteX4" fmla="*/ 103127 w 1767431"/>
                <a:gd name="connsiteY4" fmla="*/ 332932 h 503858"/>
                <a:gd name="connsiteX5" fmla="*/ 163790 w 1767431"/>
                <a:gd name="connsiteY5" fmla="*/ 274054 h 503858"/>
                <a:gd name="connsiteX6" fmla="*/ 8564 w 1767431"/>
                <a:gd name="connsiteY6" fmla="*/ 93492 h 503858"/>
                <a:gd name="connsiteX7" fmla="*/ 119185 w 1767431"/>
                <a:gd name="connsiteY7" fmla="*/ 0 h 503858"/>
                <a:gd name="connsiteX8" fmla="*/ 193408 w 1767431"/>
                <a:gd name="connsiteY8" fmla="*/ 15344 h 503858"/>
                <a:gd name="connsiteX9" fmla="*/ 198047 w 1767431"/>
                <a:gd name="connsiteY9" fmla="*/ 94206 h 503858"/>
                <a:gd name="connsiteX10" fmla="*/ 179134 w 1767431"/>
                <a:gd name="connsiteY10" fmla="*/ 95276 h 503858"/>
                <a:gd name="connsiteX11" fmla="*/ 109193 w 1767431"/>
                <a:gd name="connsiteY11" fmla="*/ 24622 h 503858"/>
                <a:gd name="connsiteX12" fmla="*/ 57451 w 1767431"/>
                <a:gd name="connsiteY12" fmla="*/ 76364 h 503858"/>
                <a:gd name="connsiteX13" fmla="*/ 215175 w 1767431"/>
                <a:gd name="connsiteY13" fmla="*/ 256925 h 503858"/>
                <a:gd name="connsiteX14" fmla="*/ 97061 w 1767431"/>
                <a:gd name="connsiteY14" fmla="*/ 356484 h 503858"/>
                <a:gd name="connsiteX15" fmla="*/ 97061 w 1767431"/>
                <a:gd name="connsiteY15" fmla="*/ 356484 h 503858"/>
                <a:gd name="connsiteX16" fmla="*/ 355770 w 1767431"/>
                <a:gd name="connsiteY16" fmla="*/ 352915 h 503858"/>
                <a:gd name="connsiteX17" fmla="*/ 322227 w 1767431"/>
                <a:gd name="connsiteY17" fmla="*/ 346492 h 503858"/>
                <a:gd name="connsiteX18" fmla="*/ 322227 w 1767431"/>
                <a:gd name="connsiteY18" fmla="*/ 431777 h 503858"/>
                <a:gd name="connsiteX19" fmla="*/ 367546 w 1767431"/>
                <a:gd name="connsiteY19" fmla="*/ 468888 h 503858"/>
                <a:gd name="connsiteX20" fmla="*/ 367546 w 1767431"/>
                <a:gd name="connsiteY20" fmla="*/ 486017 h 503858"/>
                <a:gd name="connsiteX21" fmla="*/ 239797 w 1767431"/>
                <a:gd name="connsiteY21" fmla="*/ 486017 h 503858"/>
                <a:gd name="connsiteX22" fmla="*/ 239797 w 1767431"/>
                <a:gd name="connsiteY22" fmla="*/ 468888 h 503858"/>
                <a:gd name="connsiteX23" fmla="*/ 275124 w 1767431"/>
                <a:gd name="connsiteY23" fmla="*/ 431777 h 503858"/>
                <a:gd name="connsiteX24" fmla="*/ 275124 w 1767431"/>
                <a:gd name="connsiteY24" fmla="*/ 189839 h 503858"/>
                <a:gd name="connsiteX25" fmla="*/ 243365 w 1767431"/>
                <a:gd name="connsiteY25" fmla="*/ 154512 h 503858"/>
                <a:gd name="connsiteX26" fmla="*/ 243365 w 1767431"/>
                <a:gd name="connsiteY26" fmla="*/ 138811 h 503858"/>
                <a:gd name="connsiteX27" fmla="*/ 322227 w 1767431"/>
                <a:gd name="connsiteY27" fmla="*/ 115973 h 503858"/>
                <a:gd name="connsiteX28" fmla="*/ 322227 w 1767431"/>
                <a:gd name="connsiteY28" fmla="*/ 150230 h 503858"/>
                <a:gd name="connsiteX29" fmla="*/ 371114 w 1767431"/>
                <a:gd name="connsiteY29" fmla="*/ 124894 h 503858"/>
                <a:gd name="connsiteX30" fmla="*/ 390027 w 1767431"/>
                <a:gd name="connsiteY30" fmla="*/ 120255 h 503858"/>
                <a:gd name="connsiteX31" fmla="*/ 478166 w 1767431"/>
                <a:gd name="connsiteY31" fmla="*/ 216245 h 503858"/>
                <a:gd name="connsiteX32" fmla="*/ 355770 w 1767431"/>
                <a:gd name="connsiteY32" fmla="*/ 352915 h 503858"/>
                <a:gd name="connsiteX33" fmla="*/ 355770 w 1767431"/>
                <a:gd name="connsiteY33" fmla="*/ 352915 h 503858"/>
                <a:gd name="connsiteX34" fmla="*/ 367546 w 1767431"/>
                <a:gd name="connsiteY34" fmla="*/ 154155 h 503858"/>
                <a:gd name="connsiteX35" fmla="*/ 322227 w 1767431"/>
                <a:gd name="connsiteY35" fmla="*/ 171283 h 503858"/>
                <a:gd name="connsiteX36" fmla="*/ 322227 w 1767431"/>
                <a:gd name="connsiteY36" fmla="*/ 305456 h 503858"/>
                <a:gd name="connsiteX37" fmla="*/ 368616 w 1767431"/>
                <a:gd name="connsiteY37" fmla="*/ 324368 h 503858"/>
                <a:gd name="connsiteX38" fmla="*/ 429279 w 1767431"/>
                <a:gd name="connsiteY38" fmla="*/ 236228 h 503858"/>
                <a:gd name="connsiteX39" fmla="*/ 367546 w 1767431"/>
                <a:gd name="connsiteY39" fmla="*/ 154155 h 503858"/>
                <a:gd name="connsiteX40" fmla="*/ 367546 w 1767431"/>
                <a:gd name="connsiteY40" fmla="*/ 154155 h 503858"/>
                <a:gd name="connsiteX41" fmla="*/ 650520 w 1767431"/>
                <a:gd name="connsiteY41" fmla="*/ 176993 h 503858"/>
                <a:gd name="connsiteX42" fmla="*/ 628753 w 1767431"/>
                <a:gd name="connsiteY42" fmla="*/ 168072 h 503858"/>
                <a:gd name="connsiteX43" fmla="*/ 592355 w 1767431"/>
                <a:gd name="connsiteY43" fmla="*/ 209822 h 503858"/>
                <a:gd name="connsiteX44" fmla="*/ 592355 w 1767431"/>
                <a:gd name="connsiteY44" fmla="*/ 294037 h 503858"/>
                <a:gd name="connsiteX45" fmla="*/ 634819 w 1767431"/>
                <a:gd name="connsiteY45" fmla="*/ 330434 h 503858"/>
                <a:gd name="connsiteX46" fmla="*/ 634819 w 1767431"/>
                <a:gd name="connsiteY46" fmla="*/ 348633 h 503858"/>
                <a:gd name="connsiteX47" fmla="*/ 511353 w 1767431"/>
                <a:gd name="connsiteY47" fmla="*/ 348633 h 503858"/>
                <a:gd name="connsiteX48" fmla="*/ 511353 w 1767431"/>
                <a:gd name="connsiteY48" fmla="*/ 330434 h 503858"/>
                <a:gd name="connsiteX49" fmla="*/ 545966 w 1767431"/>
                <a:gd name="connsiteY49" fmla="*/ 294037 h 503858"/>
                <a:gd name="connsiteX50" fmla="*/ 545966 w 1767431"/>
                <a:gd name="connsiteY50" fmla="*/ 191623 h 503858"/>
                <a:gd name="connsiteX51" fmla="*/ 515278 w 1767431"/>
                <a:gd name="connsiteY51" fmla="*/ 155226 h 503858"/>
                <a:gd name="connsiteX52" fmla="*/ 515278 w 1767431"/>
                <a:gd name="connsiteY52" fmla="*/ 139881 h 503858"/>
                <a:gd name="connsiteX53" fmla="*/ 592355 w 1767431"/>
                <a:gd name="connsiteY53" fmla="*/ 119898 h 503858"/>
                <a:gd name="connsiteX54" fmla="*/ 592355 w 1767431"/>
                <a:gd name="connsiteY54" fmla="*/ 174495 h 503858"/>
                <a:gd name="connsiteX55" fmla="*/ 593426 w 1767431"/>
                <a:gd name="connsiteY55" fmla="*/ 174495 h 503858"/>
                <a:gd name="connsiteX56" fmla="*/ 653375 w 1767431"/>
                <a:gd name="connsiteY56" fmla="*/ 120969 h 503858"/>
                <a:gd name="connsiteX57" fmla="*/ 684063 w 1767431"/>
                <a:gd name="connsiteY57" fmla="*/ 149159 h 503858"/>
                <a:gd name="connsiteX58" fmla="*/ 650520 w 1767431"/>
                <a:gd name="connsiteY58" fmla="*/ 176993 h 503858"/>
                <a:gd name="connsiteX59" fmla="*/ 650520 w 1767431"/>
                <a:gd name="connsiteY59" fmla="*/ 176993 h 503858"/>
                <a:gd name="connsiteX60" fmla="*/ 707615 w 1767431"/>
                <a:gd name="connsiteY60" fmla="*/ 348276 h 503858"/>
                <a:gd name="connsiteX61" fmla="*/ 707615 w 1767431"/>
                <a:gd name="connsiteY61" fmla="*/ 330078 h 503858"/>
                <a:gd name="connsiteX62" fmla="*/ 742942 w 1767431"/>
                <a:gd name="connsiteY62" fmla="*/ 291896 h 503858"/>
                <a:gd name="connsiteX63" fmla="*/ 742942 w 1767431"/>
                <a:gd name="connsiteY63" fmla="*/ 194121 h 503858"/>
                <a:gd name="connsiteX64" fmla="*/ 710113 w 1767431"/>
                <a:gd name="connsiteY64" fmla="*/ 155226 h 503858"/>
                <a:gd name="connsiteX65" fmla="*/ 710113 w 1767431"/>
                <a:gd name="connsiteY65" fmla="*/ 139881 h 503858"/>
                <a:gd name="connsiteX66" fmla="*/ 788975 w 1767431"/>
                <a:gd name="connsiteY66" fmla="*/ 119898 h 503858"/>
                <a:gd name="connsiteX67" fmla="*/ 788975 w 1767431"/>
                <a:gd name="connsiteY67" fmla="*/ 292252 h 503858"/>
                <a:gd name="connsiteX68" fmla="*/ 823231 w 1767431"/>
                <a:gd name="connsiteY68" fmla="*/ 330434 h 503858"/>
                <a:gd name="connsiteX69" fmla="*/ 823231 w 1767431"/>
                <a:gd name="connsiteY69" fmla="*/ 348633 h 503858"/>
                <a:gd name="connsiteX70" fmla="*/ 707615 w 1767431"/>
                <a:gd name="connsiteY70" fmla="*/ 348633 h 503858"/>
                <a:gd name="connsiteX71" fmla="*/ 707615 w 1767431"/>
                <a:gd name="connsiteY71" fmla="*/ 348276 h 503858"/>
                <a:gd name="connsiteX72" fmla="*/ 763996 w 1767431"/>
                <a:gd name="connsiteY72" fmla="*/ 71725 h 503858"/>
                <a:gd name="connsiteX73" fmla="*/ 732951 w 1767431"/>
                <a:gd name="connsiteY73" fmla="*/ 41037 h 503858"/>
                <a:gd name="connsiteX74" fmla="*/ 763996 w 1767431"/>
                <a:gd name="connsiteY74" fmla="*/ 9278 h 503858"/>
                <a:gd name="connsiteX75" fmla="*/ 795754 w 1767431"/>
                <a:gd name="connsiteY75" fmla="*/ 41037 h 503858"/>
                <a:gd name="connsiteX76" fmla="*/ 763996 w 1767431"/>
                <a:gd name="connsiteY76" fmla="*/ 71725 h 503858"/>
                <a:gd name="connsiteX77" fmla="*/ 763996 w 1767431"/>
                <a:gd name="connsiteY77" fmla="*/ 71725 h 503858"/>
                <a:gd name="connsiteX78" fmla="*/ 994158 w 1767431"/>
                <a:gd name="connsiteY78" fmla="*/ 348276 h 503858"/>
                <a:gd name="connsiteX79" fmla="*/ 994158 w 1767431"/>
                <a:gd name="connsiteY79" fmla="*/ 330078 h 503858"/>
                <a:gd name="connsiteX80" fmla="*/ 1023062 w 1767431"/>
                <a:gd name="connsiteY80" fmla="*/ 295464 h 503858"/>
                <a:gd name="connsiteX81" fmla="*/ 1023062 w 1767431"/>
                <a:gd name="connsiteY81" fmla="*/ 206611 h 503858"/>
                <a:gd name="connsiteX82" fmla="*/ 981312 w 1767431"/>
                <a:gd name="connsiteY82" fmla="*/ 154155 h 503858"/>
                <a:gd name="connsiteX83" fmla="*/ 930640 w 1767431"/>
                <a:gd name="connsiteY83" fmla="*/ 179491 h 503858"/>
                <a:gd name="connsiteX84" fmla="*/ 930640 w 1767431"/>
                <a:gd name="connsiteY84" fmla="*/ 295464 h 503858"/>
                <a:gd name="connsiteX85" fmla="*/ 958831 w 1767431"/>
                <a:gd name="connsiteY85" fmla="*/ 330078 h 503858"/>
                <a:gd name="connsiteX86" fmla="*/ 958831 w 1767431"/>
                <a:gd name="connsiteY86" fmla="*/ 348276 h 503858"/>
                <a:gd name="connsiteX87" fmla="*/ 848210 w 1767431"/>
                <a:gd name="connsiteY87" fmla="*/ 348276 h 503858"/>
                <a:gd name="connsiteX88" fmla="*/ 848210 w 1767431"/>
                <a:gd name="connsiteY88" fmla="*/ 330078 h 503858"/>
                <a:gd name="connsiteX89" fmla="*/ 883537 w 1767431"/>
                <a:gd name="connsiteY89" fmla="*/ 295464 h 503858"/>
                <a:gd name="connsiteX90" fmla="*/ 883537 w 1767431"/>
                <a:gd name="connsiteY90" fmla="*/ 191623 h 503858"/>
                <a:gd name="connsiteX91" fmla="*/ 854633 w 1767431"/>
                <a:gd name="connsiteY91" fmla="*/ 155226 h 503858"/>
                <a:gd name="connsiteX92" fmla="*/ 854633 w 1767431"/>
                <a:gd name="connsiteY92" fmla="*/ 139881 h 503858"/>
                <a:gd name="connsiteX93" fmla="*/ 930640 w 1767431"/>
                <a:gd name="connsiteY93" fmla="*/ 119898 h 503858"/>
                <a:gd name="connsiteX94" fmla="*/ 930640 w 1767431"/>
                <a:gd name="connsiteY94" fmla="*/ 156296 h 503858"/>
                <a:gd name="connsiteX95" fmla="*/ 1003079 w 1767431"/>
                <a:gd name="connsiteY95" fmla="*/ 120969 h 503858"/>
                <a:gd name="connsiteX96" fmla="*/ 1069451 w 1767431"/>
                <a:gd name="connsiteY96" fmla="*/ 190910 h 503858"/>
                <a:gd name="connsiteX97" fmla="*/ 1069451 w 1767431"/>
                <a:gd name="connsiteY97" fmla="*/ 296178 h 503858"/>
                <a:gd name="connsiteX98" fmla="*/ 1101210 w 1767431"/>
                <a:gd name="connsiteY98" fmla="*/ 330791 h 503858"/>
                <a:gd name="connsiteX99" fmla="*/ 1101210 w 1767431"/>
                <a:gd name="connsiteY99" fmla="*/ 348990 h 503858"/>
                <a:gd name="connsiteX100" fmla="*/ 994158 w 1767431"/>
                <a:gd name="connsiteY100" fmla="*/ 348990 h 503858"/>
                <a:gd name="connsiteX101" fmla="*/ 994158 w 1767431"/>
                <a:gd name="connsiteY101" fmla="*/ 348276 h 503858"/>
                <a:gd name="connsiteX102" fmla="*/ 1337795 w 1767431"/>
                <a:gd name="connsiteY102" fmla="*/ 160578 h 503858"/>
                <a:gd name="connsiteX103" fmla="*/ 1311389 w 1767431"/>
                <a:gd name="connsiteY103" fmla="*/ 157724 h 503858"/>
                <a:gd name="connsiteX104" fmla="*/ 1324235 w 1767431"/>
                <a:gd name="connsiteY104" fmla="*/ 203042 h 503858"/>
                <a:gd name="connsiteX105" fmla="*/ 1228959 w 1767431"/>
                <a:gd name="connsiteY105" fmla="*/ 288327 h 503858"/>
                <a:gd name="connsiteX106" fmla="*/ 1212544 w 1767431"/>
                <a:gd name="connsiteY106" fmla="*/ 287613 h 503858"/>
                <a:gd name="connsiteX107" fmla="*/ 1192561 w 1767431"/>
                <a:gd name="connsiteY107" fmla="*/ 312235 h 503858"/>
                <a:gd name="connsiteX108" fmla="*/ 1222536 w 1767431"/>
                <a:gd name="connsiteY108" fmla="*/ 330434 h 503858"/>
                <a:gd name="connsiteX109" fmla="*/ 1276776 w 1767431"/>
                <a:gd name="connsiteY109" fmla="*/ 330434 h 503858"/>
                <a:gd name="connsiteX110" fmla="*/ 1350998 w 1767431"/>
                <a:gd name="connsiteY110" fmla="*/ 396807 h 503858"/>
                <a:gd name="connsiteX111" fmla="*/ 1219324 w 1767431"/>
                <a:gd name="connsiteY111" fmla="*/ 503859 h 503858"/>
                <a:gd name="connsiteX112" fmla="*/ 1125118 w 1767431"/>
                <a:gd name="connsiteY112" fmla="*/ 434989 h 503858"/>
                <a:gd name="connsiteX113" fmla="*/ 1177574 w 1767431"/>
                <a:gd name="connsiteY113" fmla="*/ 366832 h 503858"/>
                <a:gd name="connsiteX114" fmla="*/ 1136894 w 1767431"/>
                <a:gd name="connsiteY114" fmla="*/ 316874 h 503858"/>
                <a:gd name="connsiteX115" fmla="*/ 1185068 w 1767431"/>
                <a:gd name="connsiteY115" fmla="*/ 281547 h 503858"/>
                <a:gd name="connsiteX116" fmla="*/ 1137965 w 1767431"/>
                <a:gd name="connsiteY116" fmla="*/ 211606 h 503858"/>
                <a:gd name="connsiteX117" fmla="*/ 1233955 w 1767431"/>
                <a:gd name="connsiteY117" fmla="*/ 120969 h 503858"/>
                <a:gd name="connsiteX118" fmla="*/ 1286410 w 1767431"/>
                <a:gd name="connsiteY118" fmla="*/ 133815 h 503858"/>
                <a:gd name="connsiteX119" fmla="*/ 1355281 w 1767431"/>
                <a:gd name="connsiteY119" fmla="*/ 127392 h 503858"/>
                <a:gd name="connsiteX120" fmla="*/ 1358849 w 1767431"/>
                <a:gd name="connsiteY120" fmla="*/ 132745 h 503858"/>
                <a:gd name="connsiteX121" fmla="*/ 1337795 w 1767431"/>
                <a:gd name="connsiteY121" fmla="*/ 160578 h 503858"/>
                <a:gd name="connsiteX122" fmla="*/ 1337795 w 1767431"/>
                <a:gd name="connsiteY122" fmla="*/ 160578 h 503858"/>
                <a:gd name="connsiteX123" fmla="*/ 1288195 w 1767431"/>
                <a:gd name="connsiteY123" fmla="*/ 375753 h 503858"/>
                <a:gd name="connsiteX124" fmla="*/ 1230030 w 1767431"/>
                <a:gd name="connsiteY124" fmla="*/ 370400 h 503858"/>
                <a:gd name="connsiteX125" fmla="*/ 1173649 w 1767431"/>
                <a:gd name="connsiteY125" fmla="*/ 421072 h 503858"/>
                <a:gd name="connsiteX126" fmla="*/ 1241805 w 1767431"/>
                <a:gd name="connsiteY126" fmla="*/ 475668 h 503858"/>
                <a:gd name="connsiteX127" fmla="*/ 1312460 w 1767431"/>
                <a:gd name="connsiteY127" fmla="*/ 415719 h 503858"/>
                <a:gd name="connsiteX128" fmla="*/ 1288195 w 1767431"/>
                <a:gd name="connsiteY128" fmla="*/ 375753 h 503858"/>
                <a:gd name="connsiteX129" fmla="*/ 1288195 w 1767431"/>
                <a:gd name="connsiteY129" fmla="*/ 375753 h 503858"/>
                <a:gd name="connsiteX130" fmla="*/ 1230030 w 1767431"/>
                <a:gd name="connsiteY130" fmla="*/ 142379 h 503858"/>
                <a:gd name="connsiteX131" fmla="*/ 1189350 w 1767431"/>
                <a:gd name="connsiteY131" fmla="*/ 200544 h 503858"/>
                <a:gd name="connsiteX132" fmla="*/ 1236453 w 1767431"/>
                <a:gd name="connsiteY132" fmla="*/ 265846 h 503858"/>
                <a:gd name="connsiteX133" fmla="*/ 1275348 w 1767431"/>
                <a:gd name="connsiteY133" fmla="*/ 206968 h 503858"/>
                <a:gd name="connsiteX134" fmla="*/ 1230030 w 1767431"/>
                <a:gd name="connsiteY134" fmla="*/ 142379 h 503858"/>
                <a:gd name="connsiteX135" fmla="*/ 1230030 w 1767431"/>
                <a:gd name="connsiteY135" fmla="*/ 142379 h 503858"/>
                <a:gd name="connsiteX136" fmla="*/ 1550116 w 1767431"/>
                <a:gd name="connsiteY136" fmla="*/ 222312 h 503858"/>
                <a:gd name="connsiteX137" fmla="*/ 1422367 w 1767431"/>
                <a:gd name="connsiteY137" fmla="*/ 229448 h 503858"/>
                <a:gd name="connsiteX138" fmla="*/ 1494805 w 1767431"/>
                <a:gd name="connsiteY138" fmla="*/ 314733 h 503858"/>
                <a:gd name="connsiteX139" fmla="*/ 1547261 w 1767431"/>
                <a:gd name="connsiteY139" fmla="*/ 291182 h 503858"/>
                <a:gd name="connsiteX140" fmla="*/ 1559037 w 1767431"/>
                <a:gd name="connsiteY140" fmla="*/ 307597 h 503858"/>
                <a:gd name="connsiteX141" fmla="*/ 1477320 w 1767431"/>
                <a:gd name="connsiteY141" fmla="*/ 353986 h 503858"/>
                <a:gd name="connsiteX142" fmla="*/ 1375620 w 1767431"/>
                <a:gd name="connsiteY142" fmla="*/ 246934 h 503858"/>
                <a:gd name="connsiteX143" fmla="*/ 1482673 w 1767431"/>
                <a:gd name="connsiteY143" fmla="*/ 120969 h 503858"/>
                <a:gd name="connsiteX144" fmla="*/ 1562605 w 1767431"/>
                <a:gd name="connsiteY144" fmla="*/ 201615 h 503858"/>
                <a:gd name="connsiteX145" fmla="*/ 1550116 w 1767431"/>
                <a:gd name="connsiteY145" fmla="*/ 222312 h 503858"/>
                <a:gd name="connsiteX146" fmla="*/ 1550116 w 1767431"/>
                <a:gd name="connsiteY146" fmla="*/ 222312 h 503858"/>
                <a:gd name="connsiteX147" fmla="*/ 1473038 w 1767431"/>
                <a:gd name="connsiteY147" fmla="*/ 143450 h 503858"/>
                <a:gd name="connsiteX148" fmla="*/ 1424864 w 1767431"/>
                <a:gd name="connsiteY148" fmla="*/ 205183 h 503858"/>
                <a:gd name="connsiteX149" fmla="*/ 1503013 w 1767431"/>
                <a:gd name="connsiteY149" fmla="*/ 203399 h 503858"/>
                <a:gd name="connsiteX150" fmla="*/ 1514788 w 1767431"/>
                <a:gd name="connsiteY150" fmla="*/ 191623 h 503858"/>
                <a:gd name="connsiteX151" fmla="*/ 1473038 w 1767431"/>
                <a:gd name="connsiteY151" fmla="*/ 143450 h 503858"/>
                <a:gd name="connsiteX152" fmla="*/ 1473038 w 1767431"/>
                <a:gd name="connsiteY152" fmla="*/ 143450 h 503858"/>
                <a:gd name="connsiteX153" fmla="*/ 1734245 w 1767431"/>
                <a:gd name="connsiteY153" fmla="*/ 176993 h 503858"/>
                <a:gd name="connsiteX154" fmla="*/ 1712478 w 1767431"/>
                <a:gd name="connsiteY154" fmla="*/ 168072 h 503858"/>
                <a:gd name="connsiteX155" fmla="*/ 1675367 w 1767431"/>
                <a:gd name="connsiteY155" fmla="*/ 209822 h 503858"/>
                <a:gd name="connsiteX156" fmla="*/ 1675367 w 1767431"/>
                <a:gd name="connsiteY156" fmla="*/ 294037 h 503858"/>
                <a:gd name="connsiteX157" fmla="*/ 1717831 w 1767431"/>
                <a:gd name="connsiteY157" fmla="*/ 330434 h 503858"/>
                <a:gd name="connsiteX158" fmla="*/ 1717831 w 1767431"/>
                <a:gd name="connsiteY158" fmla="*/ 348633 h 503858"/>
                <a:gd name="connsiteX159" fmla="*/ 1593650 w 1767431"/>
                <a:gd name="connsiteY159" fmla="*/ 348633 h 503858"/>
                <a:gd name="connsiteX160" fmla="*/ 1593650 w 1767431"/>
                <a:gd name="connsiteY160" fmla="*/ 330434 h 503858"/>
                <a:gd name="connsiteX161" fmla="*/ 1628264 w 1767431"/>
                <a:gd name="connsiteY161" fmla="*/ 294037 h 503858"/>
                <a:gd name="connsiteX162" fmla="*/ 1628264 w 1767431"/>
                <a:gd name="connsiteY162" fmla="*/ 191623 h 503858"/>
                <a:gd name="connsiteX163" fmla="*/ 1597575 w 1767431"/>
                <a:gd name="connsiteY163" fmla="*/ 155226 h 503858"/>
                <a:gd name="connsiteX164" fmla="*/ 1597575 w 1767431"/>
                <a:gd name="connsiteY164" fmla="*/ 139881 h 503858"/>
                <a:gd name="connsiteX165" fmla="*/ 1675723 w 1767431"/>
                <a:gd name="connsiteY165" fmla="*/ 119898 h 503858"/>
                <a:gd name="connsiteX166" fmla="*/ 1675723 w 1767431"/>
                <a:gd name="connsiteY166" fmla="*/ 174495 h 503858"/>
                <a:gd name="connsiteX167" fmla="*/ 1676794 w 1767431"/>
                <a:gd name="connsiteY167" fmla="*/ 174495 h 503858"/>
                <a:gd name="connsiteX168" fmla="*/ 1736743 w 1767431"/>
                <a:gd name="connsiteY168" fmla="*/ 120969 h 503858"/>
                <a:gd name="connsiteX169" fmla="*/ 1767432 w 1767431"/>
                <a:gd name="connsiteY169" fmla="*/ 149159 h 503858"/>
                <a:gd name="connsiteX170" fmla="*/ 1734245 w 1767431"/>
                <a:gd name="connsiteY170" fmla="*/ 176993 h 50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</a:cxnLst>
              <a:rect l="l" t="t" r="r" b="b"/>
              <a:pathLst>
                <a:path w="1767431" h="503858">
                  <a:moveTo>
                    <a:pt x="97061" y="356484"/>
                  </a:moveTo>
                  <a:cubicBezTo>
                    <a:pt x="62447" y="356484"/>
                    <a:pt x="35327" y="348276"/>
                    <a:pt x="8921" y="336501"/>
                  </a:cubicBezTo>
                  <a:cubicBezTo>
                    <a:pt x="3568" y="312949"/>
                    <a:pt x="1784" y="281190"/>
                    <a:pt x="0" y="248361"/>
                  </a:cubicBezTo>
                  <a:lnTo>
                    <a:pt x="20697" y="244793"/>
                  </a:lnTo>
                  <a:cubicBezTo>
                    <a:pt x="32472" y="289398"/>
                    <a:pt x="48887" y="332932"/>
                    <a:pt x="103127" y="332932"/>
                  </a:cubicBezTo>
                  <a:cubicBezTo>
                    <a:pt x="141309" y="332932"/>
                    <a:pt x="163790" y="309381"/>
                    <a:pt x="163790" y="274054"/>
                  </a:cubicBezTo>
                  <a:cubicBezTo>
                    <a:pt x="163790" y="180561"/>
                    <a:pt x="8564" y="201615"/>
                    <a:pt x="8564" y="93492"/>
                  </a:cubicBezTo>
                  <a:cubicBezTo>
                    <a:pt x="8564" y="44605"/>
                    <a:pt x="48530" y="0"/>
                    <a:pt x="119185" y="0"/>
                  </a:cubicBezTo>
                  <a:cubicBezTo>
                    <a:pt x="142736" y="0"/>
                    <a:pt x="168072" y="6423"/>
                    <a:pt x="193408" y="15344"/>
                  </a:cubicBezTo>
                  <a:cubicBezTo>
                    <a:pt x="195192" y="34257"/>
                    <a:pt x="196976" y="56024"/>
                    <a:pt x="198047" y="94206"/>
                  </a:cubicBezTo>
                  <a:lnTo>
                    <a:pt x="179134" y="95276"/>
                  </a:lnTo>
                  <a:cubicBezTo>
                    <a:pt x="170213" y="63518"/>
                    <a:pt x="155583" y="24622"/>
                    <a:pt x="109193" y="24622"/>
                  </a:cubicBezTo>
                  <a:cubicBezTo>
                    <a:pt x="74580" y="24622"/>
                    <a:pt x="57451" y="48173"/>
                    <a:pt x="57451" y="76364"/>
                  </a:cubicBezTo>
                  <a:cubicBezTo>
                    <a:pt x="57451" y="162362"/>
                    <a:pt x="215175" y="144520"/>
                    <a:pt x="215175" y="256925"/>
                  </a:cubicBezTo>
                  <a:cubicBezTo>
                    <a:pt x="215889" y="310451"/>
                    <a:pt x="168072" y="356484"/>
                    <a:pt x="97061" y="356484"/>
                  </a:cubicBezTo>
                  <a:lnTo>
                    <a:pt x="97061" y="356484"/>
                  </a:lnTo>
                  <a:close/>
                  <a:moveTo>
                    <a:pt x="355770" y="352915"/>
                  </a:moveTo>
                  <a:cubicBezTo>
                    <a:pt x="341140" y="351845"/>
                    <a:pt x="329364" y="349347"/>
                    <a:pt x="322227" y="346492"/>
                  </a:cubicBezTo>
                  <a:lnTo>
                    <a:pt x="322227" y="431777"/>
                  </a:lnTo>
                  <a:cubicBezTo>
                    <a:pt x="322227" y="462465"/>
                    <a:pt x="325795" y="465320"/>
                    <a:pt x="367546" y="468888"/>
                  </a:cubicBezTo>
                  <a:lnTo>
                    <a:pt x="367546" y="486017"/>
                  </a:lnTo>
                  <a:lnTo>
                    <a:pt x="239797" y="486017"/>
                  </a:lnTo>
                  <a:lnTo>
                    <a:pt x="239797" y="468888"/>
                  </a:lnTo>
                  <a:cubicBezTo>
                    <a:pt x="272626" y="465320"/>
                    <a:pt x="275124" y="462465"/>
                    <a:pt x="275124" y="431777"/>
                  </a:cubicBezTo>
                  <a:lnTo>
                    <a:pt x="275124" y="189839"/>
                  </a:lnTo>
                  <a:cubicBezTo>
                    <a:pt x="275124" y="158080"/>
                    <a:pt x="274054" y="157367"/>
                    <a:pt x="243365" y="154512"/>
                  </a:cubicBezTo>
                  <a:lnTo>
                    <a:pt x="243365" y="138811"/>
                  </a:lnTo>
                  <a:cubicBezTo>
                    <a:pt x="270485" y="133458"/>
                    <a:pt x="295821" y="125251"/>
                    <a:pt x="322227" y="115973"/>
                  </a:cubicBezTo>
                  <a:lnTo>
                    <a:pt x="322227" y="150230"/>
                  </a:lnTo>
                  <a:lnTo>
                    <a:pt x="371114" y="124894"/>
                  </a:lnTo>
                  <a:cubicBezTo>
                    <a:pt x="377537" y="121326"/>
                    <a:pt x="383960" y="120255"/>
                    <a:pt x="390027" y="120255"/>
                  </a:cubicBezTo>
                  <a:cubicBezTo>
                    <a:pt x="446408" y="120255"/>
                    <a:pt x="478166" y="169142"/>
                    <a:pt x="478166" y="216245"/>
                  </a:cubicBezTo>
                  <a:cubicBezTo>
                    <a:pt x="478166" y="292966"/>
                    <a:pt x="423570" y="344708"/>
                    <a:pt x="355770" y="352915"/>
                  </a:cubicBezTo>
                  <a:lnTo>
                    <a:pt x="355770" y="352915"/>
                  </a:lnTo>
                  <a:close/>
                  <a:moveTo>
                    <a:pt x="367546" y="154155"/>
                  </a:moveTo>
                  <a:cubicBezTo>
                    <a:pt x="352915" y="154155"/>
                    <a:pt x="334003" y="164147"/>
                    <a:pt x="322227" y="171283"/>
                  </a:cubicBezTo>
                  <a:lnTo>
                    <a:pt x="322227" y="305456"/>
                  </a:lnTo>
                  <a:cubicBezTo>
                    <a:pt x="332219" y="316518"/>
                    <a:pt x="348633" y="324368"/>
                    <a:pt x="368616" y="324368"/>
                  </a:cubicBezTo>
                  <a:cubicBezTo>
                    <a:pt x="395023" y="324368"/>
                    <a:pt x="429279" y="304385"/>
                    <a:pt x="429279" y="236228"/>
                  </a:cubicBezTo>
                  <a:cubicBezTo>
                    <a:pt x="429279" y="179848"/>
                    <a:pt x="401803" y="154155"/>
                    <a:pt x="367546" y="154155"/>
                  </a:cubicBezTo>
                  <a:lnTo>
                    <a:pt x="367546" y="154155"/>
                  </a:lnTo>
                  <a:close/>
                  <a:moveTo>
                    <a:pt x="650520" y="176993"/>
                  </a:moveTo>
                  <a:cubicBezTo>
                    <a:pt x="645168" y="169856"/>
                    <a:pt x="637674" y="168072"/>
                    <a:pt x="628753" y="168072"/>
                  </a:cubicBezTo>
                  <a:cubicBezTo>
                    <a:pt x="616977" y="168072"/>
                    <a:pt x="602347" y="181632"/>
                    <a:pt x="592355" y="209822"/>
                  </a:cubicBezTo>
                  <a:lnTo>
                    <a:pt x="592355" y="294037"/>
                  </a:lnTo>
                  <a:cubicBezTo>
                    <a:pt x="592355" y="324725"/>
                    <a:pt x="595924" y="327580"/>
                    <a:pt x="634819" y="330434"/>
                  </a:cubicBezTo>
                  <a:lnTo>
                    <a:pt x="634819" y="348633"/>
                  </a:lnTo>
                  <a:lnTo>
                    <a:pt x="511353" y="348633"/>
                  </a:lnTo>
                  <a:lnTo>
                    <a:pt x="511353" y="330434"/>
                  </a:lnTo>
                  <a:cubicBezTo>
                    <a:pt x="542041" y="327580"/>
                    <a:pt x="545966" y="325082"/>
                    <a:pt x="545966" y="294037"/>
                  </a:cubicBezTo>
                  <a:lnTo>
                    <a:pt x="545966" y="191623"/>
                  </a:lnTo>
                  <a:cubicBezTo>
                    <a:pt x="545966" y="160935"/>
                    <a:pt x="543111" y="160935"/>
                    <a:pt x="515278" y="155226"/>
                  </a:cubicBezTo>
                  <a:lnTo>
                    <a:pt x="515278" y="139881"/>
                  </a:lnTo>
                  <a:cubicBezTo>
                    <a:pt x="542398" y="134529"/>
                    <a:pt x="568804" y="129176"/>
                    <a:pt x="592355" y="119898"/>
                  </a:cubicBezTo>
                  <a:lnTo>
                    <a:pt x="592355" y="174495"/>
                  </a:lnTo>
                  <a:lnTo>
                    <a:pt x="593426" y="174495"/>
                  </a:lnTo>
                  <a:cubicBezTo>
                    <a:pt x="609841" y="144520"/>
                    <a:pt x="632322" y="120969"/>
                    <a:pt x="653375" y="120969"/>
                  </a:cubicBezTo>
                  <a:cubicBezTo>
                    <a:pt x="671574" y="120969"/>
                    <a:pt x="684063" y="134529"/>
                    <a:pt x="684063" y="149159"/>
                  </a:cubicBezTo>
                  <a:cubicBezTo>
                    <a:pt x="684063" y="169856"/>
                    <a:pt x="662296" y="187698"/>
                    <a:pt x="650520" y="176993"/>
                  </a:cubicBezTo>
                  <a:lnTo>
                    <a:pt x="650520" y="176993"/>
                  </a:lnTo>
                  <a:close/>
                  <a:moveTo>
                    <a:pt x="707615" y="348276"/>
                  </a:moveTo>
                  <a:lnTo>
                    <a:pt x="707615" y="330078"/>
                  </a:lnTo>
                  <a:cubicBezTo>
                    <a:pt x="738303" y="327223"/>
                    <a:pt x="742942" y="324725"/>
                    <a:pt x="742942" y="291896"/>
                  </a:cubicBezTo>
                  <a:lnTo>
                    <a:pt x="742942" y="194121"/>
                  </a:lnTo>
                  <a:cubicBezTo>
                    <a:pt x="742942" y="158794"/>
                    <a:pt x="740087" y="158794"/>
                    <a:pt x="710113" y="155226"/>
                  </a:cubicBezTo>
                  <a:lnTo>
                    <a:pt x="710113" y="139881"/>
                  </a:lnTo>
                  <a:cubicBezTo>
                    <a:pt x="738303" y="134529"/>
                    <a:pt x="766494" y="128106"/>
                    <a:pt x="788975" y="119898"/>
                  </a:cubicBezTo>
                  <a:lnTo>
                    <a:pt x="788975" y="292252"/>
                  </a:lnTo>
                  <a:cubicBezTo>
                    <a:pt x="788975" y="324725"/>
                    <a:pt x="791829" y="327580"/>
                    <a:pt x="823231" y="330434"/>
                  </a:cubicBezTo>
                  <a:lnTo>
                    <a:pt x="823231" y="348633"/>
                  </a:lnTo>
                  <a:lnTo>
                    <a:pt x="707615" y="348633"/>
                  </a:lnTo>
                  <a:lnTo>
                    <a:pt x="707615" y="348276"/>
                  </a:lnTo>
                  <a:close/>
                  <a:moveTo>
                    <a:pt x="763996" y="71725"/>
                  </a:moveTo>
                  <a:cubicBezTo>
                    <a:pt x="746867" y="71725"/>
                    <a:pt x="732951" y="58165"/>
                    <a:pt x="732951" y="41037"/>
                  </a:cubicBezTo>
                  <a:cubicBezTo>
                    <a:pt x="732951" y="22838"/>
                    <a:pt x="746511" y="9278"/>
                    <a:pt x="763996" y="9278"/>
                  </a:cubicBezTo>
                  <a:cubicBezTo>
                    <a:pt x="782195" y="9278"/>
                    <a:pt x="795754" y="22838"/>
                    <a:pt x="795754" y="41037"/>
                  </a:cubicBezTo>
                  <a:cubicBezTo>
                    <a:pt x="795398" y="58165"/>
                    <a:pt x="781838" y="71725"/>
                    <a:pt x="763996" y="71725"/>
                  </a:cubicBezTo>
                  <a:lnTo>
                    <a:pt x="763996" y="71725"/>
                  </a:lnTo>
                  <a:close/>
                  <a:moveTo>
                    <a:pt x="994158" y="348276"/>
                  </a:moveTo>
                  <a:lnTo>
                    <a:pt x="994158" y="330078"/>
                  </a:lnTo>
                  <a:cubicBezTo>
                    <a:pt x="1019494" y="327223"/>
                    <a:pt x="1023062" y="324725"/>
                    <a:pt x="1023062" y="295464"/>
                  </a:cubicBezTo>
                  <a:lnTo>
                    <a:pt x="1023062" y="206611"/>
                  </a:lnTo>
                  <a:cubicBezTo>
                    <a:pt x="1023062" y="173781"/>
                    <a:pt x="1008432" y="154155"/>
                    <a:pt x="981312" y="154155"/>
                  </a:cubicBezTo>
                  <a:cubicBezTo>
                    <a:pt x="964183" y="154155"/>
                    <a:pt x="944200" y="167001"/>
                    <a:pt x="930640" y="179491"/>
                  </a:cubicBezTo>
                  <a:lnTo>
                    <a:pt x="930640" y="295464"/>
                  </a:lnTo>
                  <a:cubicBezTo>
                    <a:pt x="930640" y="324368"/>
                    <a:pt x="933495" y="327223"/>
                    <a:pt x="958831" y="330078"/>
                  </a:cubicBezTo>
                  <a:lnTo>
                    <a:pt x="958831" y="348276"/>
                  </a:lnTo>
                  <a:lnTo>
                    <a:pt x="848210" y="348276"/>
                  </a:lnTo>
                  <a:lnTo>
                    <a:pt x="848210" y="330078"/>
                  </a:lnTo>
                  <a:cubicBezTo>
                    <a:pt x="879255" y="327223"/>
                    <a:pt x="883537" y="324725"/>
                    <a:pt x="883537" y="295464"/>
                  </a:cubicBezTo>
                  <a:lnTo>
                    <a:pt x="883537" y="191623"/>
                  </a:lnTo>
                  <a:cubicBezTo>
                    <a:pt x="883537" y="160935"/>
                    <a:pt x="881753" y="159151"/>
                    <a:pt x="854633" y="155226"/>
                  </a:cubicBezTo>
                  <a:lnTo>
                    <a:pt x="854633" y="139881"/>
                  </a:lnTo>
                  <a:cubicBezTo>
                    <a:pt x="881753" y="134529"/>
                    <a:pt x="907089" y="129176"/>
                    <a:pt x="930640" y="119898"/>
                  </a:cubicBezTo>
                  <a:lnTo>
                    <a:pt x="930640" y="156296"/>
                  </a:lnTo>
                  <a:cubicBezTo>
                    <a:pt x="942416" y="146305"/>
                    <a:pt x="977030" y="120969"/>
                    <a:pt x="1003079" y="120969"/>
                  </a:cubicBezTo>
                  <a:cubicBezTo>
                    <a:pt x="1043759" y="120969"/>
                    <a:pt x="1069451" y="149159"/>
                    <a:pt x="1069451" y="190910"/>
                  </a:cubicBezTo>
                  <a:lnTo>
                    <a:pt x="1069451" y="296178"/>
                  </a:lnTo>
                  <a:cubicBezTo>
                    <a:pt x="1069451" y="325082"/>
                    <a:pt x="1074090" y="327936"/>
                    <a:pt x="1101210" y="330791"/>
                  </a:cubicBezTo>
                  <a:lnTo>
                    <a:pt x="1101210" y="348990"/>
                  </a:lnTo>
                  <a:lnTo>
                    <a:pt x="994158" y="348990"/>
                  </a:lnTo>
                  <a:lnTo>
                    <a:pt x="994158" y="348276"/>
                  </a:lnTo>
                  <a:close/>
                  <a:moveTo>
                    <a:pt x="1337795" y="160578"/>
                  </a:moveTo>
                  <a:lnTo>
                    <a:pt x="1311389" y="157724"/>
                  </a:lnTo>
                  <a:cubicBezTo>
                    <a:pt x="1318526" y="167715"/>
                    <a:pt x="1324235" y="187698"/>
                    <a:pt x="1324235" y="203042"/>
                  </a:cubicBezTo>
                  <a:cubicBezTo>
                    <a:pt x="1324235" y="258353"/>
                    <a:pt x="1274278" y="288327"/>
                    <a:pt x="1228959" y="288327"/>
                  </a:cubicBezTo>
                  <a:cubicBezTo>
                    <a:pt x="1226104" y="288327"/>
                    <a:pt x="1218967" y="287613"/>
                    <a:pt x="1212544" y="287613"/>
                  </a:cubicBezTo>
                  <a:cubicBezTo>
                    <a:pt x="1201839" y="291182"/>
                    <a:pt x="1192561" y="304028"/>
                    <a:pt x="1192561" y="312235"/>
                  </a:cubicBezTo>
                  <a:cubicBezTo>
                    <a:pt x="1192561" y="320443"/>
                    <a:pt x="1200769" y="330434"/>
                    <a:pt x="1222536" y="330434"/>
                  </a:cubicBezTo>
                  <a:lnTo>
                    <a:pt x="1276776" y="330434"/>
                  </a:lnTo>
                  <a:cubicBezTo>
                    <a:pt x="1308535" y="330434"/>
                    <a:pt x="1350998" y="345778"/>
                    <a:pt x="1350998" y="396807"/>
                  </a:cubicBezTo>
                  <a:cubicBezTo>
                    <a:pt x="1350998" y="454972"/>
                    <a:pt x="1290336" y="503859"/>
                    <a:pt x="1219324" y="503859"/>
                  </a:cubicBezTo>
                  <a:cubicBezTo>
                    <a:pt x="1157591" y="503859"/>
                    <a:pt x="1125118" y="465677"/>
                    <a:pt x="1125118" y="434989"/>
                  </a:cubicBezTo>
                  <a:cubicBezTo>
                    <a:pt x="1125118" y="415006"/>
                    <a:pt x="1135110" y="399661"/>
                    <a:pt x="1177574" y="366832"/>
                  </a:cubicBezTo>
                  <a:cubicBezTo>
                    <a:pt x="1162230" y="361479"/>
                    <a:pt x="1135110" y="346135"/>
                    <a:pt x="1136894" y="316874"/>
                  </a:cubicBezTo>
                  <a:cubicBezTo>
                    <a:pt x="1157591" y="307953"/>
                    <a:pt x="1176860" y="291539"/>
                    <a:pt x="1185068" y="281547"/>
                  </a:cubicBezTo>
                  <a:cubicBezTo>
                    <a:pt x="1160446" y="273340"/>
                    <a:pt x="1137965" y="244436"/>
                    <a:pt x="1137965" y="211606"/>
                  </a:cubicBezTo>
                  <a:cubicBezTo>
                    <a:pt x="1137965" y="152728"/>
                    <a:pt x="1190420" y="120969"/>
                    <a:pt x="1233955" y="120969"/>
                  </a:cubicBezTo>
                  <a:cubicBezTo>
                    <a:pt x="1252867" y="120969"/>
                    <a:pt x="1271066" y="125608"/>
                    <a:pt x="1286410" y="133815"/>
                  </a:cubicBezTo>
                  <a:cubicBezTo>
                    <a:pt x="1309962" y="132745"/>
                    <a:pt x="1333513" y="130247"/>
                    <a:pt x="1355281" y="127392"/>
                  </a:cubicBezTo>
                  <a:lnTo>
                    <a:pt x="1358849" y="132745"/>
                  </a:lnTo>
                  <a:cubicBezTo>
                    <a:pt x="1355994" y="140595"/>
                    <a:pt x="1346003" y="156296"/>
                    <a:pt x="1337795" y="160578"/>
                  </a:cubicBezTo>
                  <a:lnTo>
                    <a:pt x="1337795" y="160578"/>
                  </a:lnTo>
                  <a:close/>
                  <a:moveTo>
                    <a:pt x="1288195" y="375753"/>
                  </a:moveTo>
                  <a:cubicBezTo>
                    <a:pt x="1275348" y="371114"/>
                    <a:pt x="1258220" y="370400"/>
                    <a:pt x="1230030" y="370400"/>
                  </a:cubicBezTo>
                  <a:cubicBezTo>
                    <a:pt x="1191134" y="370400"/>
                    <a:pt x="1173649" y="399305"/>
                    <a:pt x="1173649" y="421072"/>
                  </a:cubicBezTo>
                  <a:cubicBezTo>
                    <a:pt x="1173649" y="452117"/>
                    <a:pt x="1200769" y="475668"/>
                    <a:pt x="1241805" y="475668"/>
                  </a:cubicBezTo>
                  <a:cubicBezTo>
                    <a:pt x="1287124" y="475668"/>
                    <a:pt x="1312460" y="445694"/>
                    <a:pt x="1312460" y="415719"/>
                  </a:cubicBezTo>
                  <a:cubicBezTo>
                    <a:pt x="1312460" y="396450"/>
                    <a:pt x="1301754" y="381106"/>
                    <a:pt x="1288195" y="375753"/>
                  </a:cubicBezTo>
                  <a:lnTo>
                    <a:pt x="1288195" y="375753"/>
                  </a:lnTo>
                  <a:close/>
                  <a:moveTo>
                    <a:pt x="1230030" y="142379"/>
                  </a:moveTo>
                  <a:cubicBezTo>
                    <a:pt x="1211117" y="142379"/>
                    <a:pt x="1189350" y="162362"/>
                    <a:pt x="1189350" y="200544"/>
                  </a:cubicBezTo>
                  <a:cubicBezTo>
                    <a:pt x="1189350" y="238726"/>
                    <a:pt x="1209333" y="265846"/>
                    <a:pt x="1236453" y="265846"/>
                  </a:cubicBezTo>
                  <a:cubicBezTo>
                    <a:pt x="1256436" y="265846"/>
                    <a:pt x="1275348" y="248718"/>
                    <a:pt x="1275348" y="206968"/>
                  </a:cubicBezTo>
                  <a:cubicBezTo>
                    <a:pt x="1275348" y="171640"/>
                    <a:pt x="1258220" y="142379"/>
                    <a:pt x="1230030" y="142379"/>
                  </a:cubicBezTo>
                  <a:lnTo>
                    <a:pt x="1230030" y="142379"/>
                  </a:lnTo>
                  <a:close/>
                  <a:moveTo>
                    <a:pt x="1550116" y="222312"/>
                  </a:moveTo>
                  <a:cubicBezTo>
                    <a:pt x="1541908" y="223382"/>
                    <a:pt x="1479461" y="227664"/>
                    <a:pt x="1422367" y="229448"/>
                  </a:cubicBezTo>
                  <a:cubicBezTo>
                    <a:pt x="1424151" y="289398"/>
                    <a:pt x="1459478" y="314733"/>
                    <a:pt x="1494805" y="314733"/>
                  </a:cubicBezTo>
                  <a:cubicBezTo>
                    <a:pt x="1514788" y="314733"/>
                    <a:pt x="1529419" y="309381"/>
                    <a:pt x="1547261" y="291182"/>
                  </a:cubicBezTo>
                  <a:lnTo>
                    <a:pt x="1559037" y="307597"/>
                  </a:lnTo>
                  <a:cubicBezTo>
                    <a:pt x="1529062" y="344708"/>
                    <a:pt x="1493735" y="353986"/>
                    <a:pt x="1477320" y="353986"/>
                  </a:cubicBezTo>
                  <a:cubicBezTo>
                    <a:pt x="1412732" y="353986"/>
                    <a:pt x="1375620" y="305099"/>
                    <a:pt x="1375620" y="246934"/>
                  </a:cubicBezTo>
                  <a:cubicBezTo>
                    <a:pt x="1375620" y="176279"/>
                    <a:pt x="1429147" y="120969"/>
                    <a:pt x="1482673" y="120969"/>
                  </a:cubicBezTo>
                  <a:cubicBezTo>
                    <a:pt x="1527278" y="120969"/>
                    <a:pt x="1562605" y="159151"/>
                    <a:pt x="1562605" y="201615"/>
                  </a:cubicBezTo>
                  <a:cubicBezTo>
                    <a:pt x="1562962" y="215175"/>
                    <a:pt x="1560107" y="220527"/>
                    <a:pt x="1550116" y="222312"/>
                  </a:cubicBezTo>
                  <a:lnTo>
                    <a:pt x="1550116" y="222312"/>
                  </a:lnTo>
                  <a:close/>
                  <a:moveTo>
                    <a:pt x="1473038" y="143450"/>
                  </a:moveTo>
                  <a:cubicBezTo>
                    <a:pt x="1452341" y="143450"/>
                    <a:pt x="1430574" y="166288"/>
                    <a:pt x="1424864" y="205183"/>
                  </a:cubicBezTo>
                  <a:lnTo>
                    <a:pt x="1503013" y="203399"/>
                  </a:lnTo>
                  <a:cubicBezTo>
                    <a:pt x="1513004" y="203399"/>
                    <a:pt x="1514788" y="200544"/>
                    <a:pt x="1514788" y="191623"/>
                  </a:cubicBezTo>
                  <a:cubicBezTo>
                    <a:pt x="1514788" y="167001"/>
                    <a:pt x="1497660" y="143450"/>
                    <a:pt x="1473038" y="143450"/>
                  </a:cubicBezTo>
                  <a:lnTo>
                    <a:pt x="1473038" y="143450"/>
                  </a:lnTo>
                  <a:close/>
                  <a:moveTo>
                    <a:pt x="1734245" y="176993"/>
                  </a:moveTo>
                  <a:cubicBezTo>
                    <a:pt x="1727822" y="170570"/>
                    <a:pt x="1719615" y="168072"/>
                    <a:pt x="1712478" y="168072"/>
                  </a:cubicBezTo>
                  <a:cubicBezTo>
                    <a:pt x="1700702" y="168072"/>
                    <a:pt x="1685358" y="181632"/>
                    <a:pt x="1675367" y="209822"/>
                  </a:cubicBezTo>
                  <a:lnTo>
                    <a:pt x="1675367" y="294037"/>
                  </a:lnTo>
                  <a:cubicBezTo>
                    <a:pt x="1675367" y="324725"/>
                    <a:pt x="1678935" y="327580"/>
                    <a:pt x="1717831" y="330434"/>
                  </a:cubicBezTo>
                  <a:lnTo>
                    <a:pt x="1717831" y="348633"/>
                  </a:lnTo>
                  <a:lnTo>
                    <a:pt x="1593650" y="348633"/>
                  </a:lnTo>
                  <a:lnTo>
                    <a:pt x="1593650" y="330434"/>
                  </a:lnTo>
                  <a:cubicBezTo>
                    <a:pt x="1625409" y="327580"/>
                    <a:pt x="1628264" y="325082"/>
                    <a:pt x="1628264" y="294037"/>
                  </a:cubicBezTo>
                  <a:lnTo>
                    <a:pt x="1628264" y="191623"/>
                  </a:lnTo>
                  <a:cubicBezTo>
                    <a:pt x="1628264" y="160935"/>
                    <a:pt x="1626479" y="160935"/>
                    <a:pt x="1597575" y="155226"/>
                  </a:cubicBezTo>
                  <a:lnTo>
                    <a:pt x="1597575" y="139881"/>
                  </a:lnTo>
                  <a:cubicBezTo>
                    <a:pt x="1626479" y="134529"/>
                    <a:pt x="1651815" y="129176"/>
                    <a:pt x="1675723" y="119898"/>
                  </a:cubicBezTo>
                  <a:lnTo>
                    <a:pt x="1675723" y="174495"/>
                  </a:lnTo>
                  <a:lnTo>
                    <a:pt x="1676794" y="174495"/>
                  </a:lnTo>
                  <a:cubicBezTo>
                    <a:pt x="1692138" y="144520"/>
                    <a:pt x="1714976" y="120969"/>
                    <a:pt x="1736743" y="120969"/>
                  </a:cubicBezTo>
                  <a:cubicBezTo>
                    <a:pt x="1753871" y="120969"/>
                    <a:pt x="1767432" y="134529"/>
                    <a:pt x="1767432" y="149159"/>
                  </a:cubicBezTo>
                  <a:cubicBezTo>
                    <a:pt x="1767075" y="169856"/>
                    <a:pt x="1744237" y="187698"/>
                    <a:pt x="1734245" y="176993"/>
                  </a:cubicBezTo>
                </a:path>
              </a:pathLst>
            </a:custGeom>
            <a:solidFill>
              <a:srgbClr val="FFFFFF"/>
            </a:solidFill>
            <a:ln w="356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</p:grpSp>
      <p:pic>
        <p:nvPicPr>
          <p:cNvPr id="18" name="圖形 17">
            <a:extLst>
              <a:ext uri="{FF2B5EF4-FFF2-40B4-BE49-F238E27FC236}">
                <a16:creationId xmlns:a16="http://schemas.microsoft.com/office/drawing/2014/main" id="{D7F5F40A-8F22-7113-48D1-81BC7F00A67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096103" y="4622787"/>
            <a:ext cx="2232890" cy="511704"/>
          </a:xfrm>
          <a:prstGeom prst="rect">
            <a:avLst/>
          </a:prstGeom>
        </p:spPr>
      </p:pic>
      <p:sp>
        <p:nvSpPr>
          <p:cNvPr id="1046" name="文字方塊 1045">
            <a:extLst>
              <a:ext uri="{FF2B5EF4-FFF2-40B4-BE49-F238E27FC236}">
                <a16:creationId xmlns:a16="http://schemas.microsoft.com/office/drawing/2014/main" id="{C3546FBF-2AF2-CA8A-6AE2-8D859CE9F301}"/>
              </a:ext>
            </a:extLst>
          </p:cNvPr>
          <p:cNvSpPr txBox="1"/>
          <p:nvPr userDrawn="1"/>
        </p:nvSpPr>
        <p:spPr>
          <a:xfrm>
            <a:off x="21032282" y="2933008"/>
            <a:ext cx="4080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Simulation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747838" rtl="0" eaLnBrk="0" fontAlgn="base" hangingPunct="0">
        <a:spcBef>
          <a:spcPct val="0"/>
        </a:spcBef>
        <a:spcAft>
          <a:spcPct val="0"/>
        </a:spcAft>
        <a:defRPr sz="7200" b="1" kern="1200">
          <a:solidFill>
            <a:schemeClr val="tx1"/>
          </a:solidFill>
          <a:latin typeface="Arial"/>
          <a:ea typeface="MS PGothic" pitchFamily="34" charset="-128"/>
          <a:cs typeface="+mj-cs"/>
        </a:defRPr>
      </a:lvl1pPr>
      <a:lvl2pPr algn="l" defTabSz="1747838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tx1"/>
          </a:solidFill>
          <a:latin typeface="Arial" pitchFamily="34" charset="0"/>
          <a:ea typeface="MS PGothic" pitchFamily="34" charset="-128"/>
        </a:defRPr>
      </a:lvl2pPr>
      <a:lvl3pPr algn="l" defTabSz="1747838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tx1"/>
          </a:solidFill>
          <a:latin typeface="Arial" pitchFamily="34" charset="0"/>
          <a:ea typeface="MS PGothic" pitchFamily="34" charset="-128"/>
        </a:defRPr>
      </a:lvl3pPr>
      <a:lvl4pPr algn="l" defTabSz="1747838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tx1"/>
          </a:solidFill>
          <a:latin typeface="Arial" pitchFamily="34" charset="0"/>
          <a:ea typeface="MS PGothic" pitchFamily="34" charset="-128"/>
        </a:defRPr>
      </a:lvl4pPr>
      <a:lvl5pPr algn="l" defTabSz="1747838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tx1"/>
          </a:solidFill>
          <a:latin typeface="Arial" pitchFamily="34" charset="0"/>
          <a:ea typeface="MS PGothic" pitchFamily="34" charset="-128"/>
        </a:defRPr>
      </a:lvl5pPr>
      <a:lvl6pPr marL="457200" algn="l" defTabSz="1747838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Arial" pitchFamily="34" charset="0"/>
          <a:ea typeface="MS PGothic" pitchFamily="34" charset="-128"/>
        </a:defRPr>
      </a:lvl6pPr>
      <a:lvl7pPr marL="914400" algn="l" defTabSz="1747838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Arial" pitchFamily="34" charset="0"/>
          <a:ea typeface="MS PGothic" pitchFamily="34" charset="-128"/>
        </a:defRPr>
      </a:lvl7pPr>
      <a:lvl8pPr marL="1371600" algn="l" defTabSz="1747838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Arial" pitchFamily="34" charset="0"/>
          <a:ea typeface="MS PGothic" pitchFamily="34" charset="-128"/>
        </a:defRPr>
      </a:lvl8pPr>
      <a:lvl9pPr marL="1828800" algn="l" defTabSz="1747838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Arial" pitchFamily="34" charset="0"/>
          <a:ea typeface="MS PGothic" pitchFamily="34" charset="-128"/>
        </a:defRPr>
      </a:lvl9pPr>
    </p:titleStyle>
    <p:bodyStyle>
      <a:lvl1pPr marL="1311275" indent="-1311275" algn="l" defTabSz="1747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2841625" indent="-1092200" algn="l" defTabSz="1747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7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4371975" indent="-873125" algn="l" defTabSz="1747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6119813" indent="-873125" algn="l" defTabSz="1747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7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7869238" indent="-873125" algn="l" defTabSz="1747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7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9618596" indent="-874418" algn="l" defTabSz="1748836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367432" indent="-874418" algn="l" defTabSz="1748836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6268" indent="-874418" algn="l" defTabSz="1748836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5104" indent="-874418" algn="l" defTabSz="1748836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1pPr>
      <a:lvl2pPr marL="1748836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2pPr>
      <a:lvl3pPr marL="3497671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246507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6995343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744179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493014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2241850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686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1">
            <a:extLst>
              <a:ext uri="{FF2B5EF4-FFF2-40B4-BE49-F238E27FC236}">
                <a16:creationId xmlns:a16="http://schemas.microsoft.com/office/drawing/2014/main" id="{91111B6F-AC77-0F2A-F45D-9036447CFB40}"/>
              </a:ext>
            </a:extLst>
          </p:cNvPr>
          <p:cNvSpPr txBox="1">
            <a:spLocks/>
          </p:cNvSpPr>
          <p:nvPr/>
        </p:nvSpPr>
        <p:spPr bwMode="auto">
          <a:xfrm>
            <a:off x="955675" y="242888"/>
            <a:ext cx="18346738" cy="738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ctr"/>
          <a:lstStyle>
            <a:lvl1pPr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7451725" indent="-5165725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7908925" indent="-5165725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8366125" indent="-5165725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8823325" indent="-5165725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/>
            <a:r>
              <a:rPr lang="zh-CN" altLang="sv-SE" sz="7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Title of your poster</a:t>
            </a:r>
            <a:endParaRPr lang="sv-SE" altLang="sv-SE" sz="7200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75" name="textruta 10">
            <a:extLst>
              <a:ext uri="{FF2B5EF4-FFF2-40B4-BE49-F238E27FC236}">
                <a16:creationId xmlns:a16="http://schemas.microsoft.com/office/drawing/2014/main" id="{0B9EAA8F-27F1-DCF5-D73E-46BE39216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5" y="10598150"/>
            <a:ext cx="10391775" cy="8770938"/>
          </a:xfrm>
          <a:prstGeom prst="rect">
            <a:avLst/>
          </a:prstGeom>
          <a:noFill/>
          <a:ln w="9525">
            <a:solidFill>
              <a:srgbClr val="56ADE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zh-CN" altLang="zh-CN"/>
          </a:p>
        </p:txBody>
      </p:sp>
      <p:sp>
        <p:nvSpPr>
          <p:cNvPr id="3076" name="textruta 12">
            <a:extLst>
              <a:ext uri="{FF2B5EF4-FFF2-40B4-BE49-F238E27FC236}">
                <a16:creationId xmlns:a16="http://schemas.microsoft.com/office/drawing/2014/main" id="{DF5C701B-3617-8008-A2AB-C3A9D5547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5" y="19894550"/>
            <a:ext cx="10391775" cy="8770938"/>
          </a:xfrm>
          <a:prstGeom prst="rect">
            <a:avLst/>
          </a:prstGeom>
          <a:noFill/>
          <a:ln w="9525">
            <a:solidFill>
              <a:srgbClr val="56ADE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zh-CN" altLang="zh-CN"/>
          </a:p>
        </p:txBody>
      </p:sp>
      <p:sp>
        <p:nvSpPr>
          <p:cNvPr id="3077" name="textruta 13">
            <a:extLst>
              <a:ext uri="{FF2B5EF4-FFF2-40B4-BE49-F238E27FC236}">
                <a16:creationId xmlns:a16="http://schemas.microsoft.com/office/drawing/2014/main" id="{59480771-2174-FB97-133A-42685026F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4113" y="10598150"/>
            <a:ext cx="10391775" cy="8770938"/>
          </a:xfrm>
          <a:prstGeom prst="rect">
            <a:avLst/>
          </a:prstGeom>
          <a:noFill/>
          <a:ln w="9525">
            <a:solidFill>
              <a:srgbClr val="56ADE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zh-CN" altLang="zh-CN"/>
          </a:p>
        </p:txBody>
      </p:sp>
      <p:sp>
        <p:nvSpPr>
          <p:cNvPr id="3078" name="textruta 14">
            <a:extLst>
              <a:ext uri="{FF2B5EF4-FFF2-40B4-BE49-F238E27FC236}">
                <a16:creationId xmlns:a16="http://schemas.microsoft.com/office/drawing/2014/main" id="{81D96F11-3994-4A9F-9D63-BF299EA4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4113" y="19894550"/>
            <a:ext cx="10391775" cy="8770938"/>
          </a:xfrm>
          <a:prstGeom prst="rect">
            <a:avLst/>
          </a:prstGeom>
          <a:noFill/>
          <a:ln w="9525">
            <a:solidFill>
              <a:srgbClr val="56ADE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zh-CN" altLang="zh-CN"/>
          </a:p>
        </p:txBody>
      </p:sp>
      <p:sp>
        <p:nvSpPr>
          <p:cNvPr id="3079" name="TextBox 1">
            <a:extLst>
              <a:ext uri="{FF2B5EF4-FFF2-40B4-BE49-F238E27FC236}">
                <a16:creationId xmlns:a16="http://schemas.microsoft.com/office/drawing/2014/main" id="{C11B3844-727A-5A02-2F36-797ED026B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5" y="4745038"/>
            <a:ext cx="71866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zh-CN" sz="5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 and affiliations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10.0&quot;&gt;&lt;object type=&quot;1&quot; unique_id=&quot;10001&quot;&gt;&lt;object type=&quot;8&quot; unique_id=&quot;10069&quot;&gt;&lt;/object&gt;&lt;object type=&quot;2&quot; unique_id=&quot;10070&quot;&gt;&lt;object type=&quot;3&quot; unique_id=&quot;10109&quot;&gt;&lt;property id=&quot;20148&quot; value=&quot;5&quot;/&gt;&lt;property id=&quot;20300&quot; value=&quot;Slide 1 - &amp;quot;Physicians’ perceptions  of end-of-life breakpoint  communication:  A focus group study&amp;quot;&quot;/&gt;&lt;property id=&quot;20307&quot; value=&quot;25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-tema">
  <a:themeElements>
    <a:clrScheme name="Violet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2162</TotalTime>
  <Words>7</Words>
  <Application>Microsoft Office PowerPoint</Application>
  <PresentationFormat>自訂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Office-tema</vt:lpstr>
      <vt:lpstr>PowerPoint 簡報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wusi@ust.hk</dc:creator>
  <cp:lastModifiedBy>WU Si</cp:lastModifiedBy>
  <cp:revision>155</cp:revision>
  <dcterms:created xsi:type="dcterms:W3CDTF">2011-12-20T10:24:00Z</dcterms:created>
  <dcterms:modified xsi:type="dcterms:W3CDTF">2025-10-22T05:06:23Z</dcterms:modified>
</cp:coreProperties>
</file>